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 id="2147483663"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Rambla" panose="020B060402020202020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f29c14255b_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f29c14255b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f29c14255b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4acd4e85b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4acd4e85b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44acd4e85b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1259f983e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f1259f983e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297f744b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297f744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6297f744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07729e995_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07729e995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f07729e995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29c14255b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29c14255b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f29c14255b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754c403e2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754c403e2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4754c403e2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4acd4e85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4acd4e85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44acd4e85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4acd4e85b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4acd4e85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44acd4e85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4acd4e85b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4acd4e85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44acd4e85b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4acd4e85b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4acd4e85b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44acd4e85b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27eb6cbe6_4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27eb6cbe6_4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627eb6cbe6_4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
        <p:nvSpPr>
          <p:cNvPr id="21" name="Google Shape;21;p2"/>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Clr>
                <a:schemeClr val="dk2"/>
              </a:buClr>
              <a:buSzPts val="4800"/>
              <a:buFont typeface="Rambla"/>
              <a:buNone/>
              <a:defRPr sz="48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lvl1pPr marR="64008" lvl="0" algn="r" rtl="0">
              <a:spcBef>
                <a:spcPts val="400"/>
              </a:spcBef>
              <a:spcAft>
                <a:spcPts val="0"/>
              </a:spcAft>
              <a:buClr>
                <a:schemeClr val="accent1"/>
              </a:buClr>
              <a:buSzPts val="1836"/>
              <a:buFont typeface="Noto Sans Symbols"/>
              <a:buNone/>
              <a:defRPr sz="2700" b="0" i="0" u="none" strike="noStrike" cap="none">
                <a:solidFill>
                  <a:schemeClr val="dk2"/>
                </a:solidFill>
                <a:latin typeface="Rambla"/>
                <a:ea typeface="Rambla"/>
                <a:cs typeface="Rambla"/>
                <a:sym typeface="Rambla"/>
              </a:defRPr>
            </a:lvl1pPr>
            <a:lvl2pPr marR="0" lvl="1" algn="ctr" rtl="0">
              <a:spcBef>
                <a:spcPts val="324"/>
              </a:spcBef>
              <a:spcAft>
                <a:spcPts val="0"/>
              </a:spcAft>
              <a:buClr>
                <a:schemeClr val="accent1"/>
              </a:buClr>
              <a:buSzPts val="2300"/>
              <a:buFont typeface="Verdana"/>
              <a:buNone/>
              <a:defRPr sz="2300" b="0" i="0" u="none" strike="noStrike" cap="none">
                <a:solidFill>
                  <a:schemeClr val="dk1"/>
                </a:solidFill>
                <a:latin typeface="Rambla"/>
                <a:ea typeface="Rambla"/>
                <a:cs typeface="Rambla"/>
                <a:sym typeface="Rambla"/>
              </a:defRPr>
            </a:lvl2pPr>
            <a:lvl3pPr marR="0" lvl="2" algn="ctr" rtl="0">
              <a:spcBef>
                <a:spcPts val="350"/>
              </a:spcBef>
              <a:spcAft>
                <a:spcPts val="0"/>
              </a:spcAft>
              <a:buClr>
                <a:schemeClr val="accent2"/>
              </a:buClr>
              <a:buSzPts val="2100"/>
              <a:buFont typeface="Noto Sans Symbols"/>
              <a:buNone/>
              <a:defRPr sz="2100" b="0" i="0" u="none" strike="noStrike" cap="none">
                <a:solidFill>
                  <a:schemeClr val="dk1"/>
                </a:solidFill>
                <a:latin typeface="Rambla"/>
                <a:ea typeface="Rambla"/>
                <a:cs typeface="Rambla"/>
                <a:sym typeface="Rambla"/>
              </a:defRPr>
            </a:lvl3pPr>
            <a:lvl4pPr marR="0" lvl="3" algn="ctr" rtl="0">
              <a:spcBef>
                <a:spcPts val="350"/>
              </a:spcBef>
              <a:spcAft>
                <a:spcPts val="0"/>
              </a:spcAft>
              <a:buClr>
                <a:schemeClr val="accent2"/>
              </a:buClr>
              <a:buSzPts val="1900"/>
              <a:buFont typeface="Noto Sans Symbols"/>
              <a:buNone/>
              <a:defRPr sz="1900" b="0" i="0" u="none" strike="noStrike" cap="none">
                <a:solidFill>
                  <a:schemeClr val="dk1"/>
                </a:solidFill>
                <a:latin typeface="Rambla"/>
                <a:ea typeface="Rambla"/>
                <a:cs typeface="Rambla"/>
                <a:sym typeface="Rambla"/>
              </a:defRPr>
            </a:lvl4pPr>
            <a:lvl5pPr marR="0" lvl="4" algn="ctr" rtl="0">
              <a:spcBef>
                <a:spcPts val="350"/>
              </a:spcBef>
              <a:spcAft>
                <a:spcPts val="0"/>
              </a:spcAft>
              <a:buClr>
                <a:schemeClr val="accent2"/>
              </a:buClr>
              <a:buSzPts val="1800"/>
              <a:buFont typeface="Noto Sans Symbols"/>
              <a:buNone/>
              <a:defRPr sz="1800" b="0" i="0" u="none" strike="noStrike" cap="none">
                <a:solidFill>
                  <a:schemeClr val="dk1"/>
                </a:solidFill>
                <a:latin typeface="Rambla"/>
                <a:ea typeface="Rambla"/>
                <a:cs typeface="Rambla"/>
                <a:sym typeface="Rambla"/>
              </a:defRPr>
            </a:lvl5pPr>
            <a:lvl6pPr marR="0" lvl="5" algn="ctr" rtl="0">
              <a:spcBef>
                <a:spcPts val="350"/>
              </a:spcBef>
              <a:spcAft>
                <a:spcPts val="0"/>
              </a:spcAft>
              <a:buClr>
                <a:schemeClr val="accent3"/>
              </a:buClr>
              <a:buSzPts val="1800"/>
              <a:buFont typeface="Noto Sans Symbols"/>
              <a:buNone/>
              <a:defRPr sz="1800" b="0" i="0" u="none" strike="noStrike" cap="none">
                <a:solidFill>
                  <a:schemeClr val="dk1"/>
                </a:solidFill>
                <a:latin typeface="Rambla"/>
                <a:ea typeface="Rambla"/>
                <a:cs typeface="Rambla"/>
                <a:sym typeface="Rambla"/>
              </a:defRPr>
            </a:lvl6pPr>
            <a:lvl7pPr marR="0" lvl="6"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7pPr>
            <a:lvl8pPr marR="0" lvl="7"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8pPr>
            <a:lvl9pPr marR="0" lvl="8"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9pPr>
          </a:lstStyle>
          <a:p>
            <a:endParaRPr/>
          </a:p>
        </p:txBody>
      </p:sp>
      <p:grpSp>
        <p:nvGrpSpPr>
          <p:cNvPr id="23" name="Google Shape;23;p2"/>
          <p:cNvGrpSpPr/>
          <p:nvPr/>
        </p:nvGrpSpPr>
        <p:grpSpPr>
          <a:xfrm>
            <a:off x="-3765" y="4953000"/>
            <a:ext cx="9147765" cy="1912088"/>
            <a:chOff x="-3765" y="4832896"/>
            <a:chExt cx="9147765" cy="2032192"/>
          </a:xfrm>
        </p:grpSpPr>
        <p:sp>
          <p:nvSpPr>
            <p:cNvPr id="24" name="Google Shape;24;p2"/>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25" name="Google Shape;25;p2"/>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26" name="Google Shape;26;p2"/>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27" name="Google Shape;27;p2"/>
            <p:cNvCxnSpPr/>
            <p:nvPr/>
          </p:nvCxnSpPr>
          <p:spPr>
            <a:xfrm>
              <a:off x="-3765" y="4880373"/>
              <a:ext cx="9147765" cy="839943"/>
            </a:xfrm>
            <a:prstGeom prst="straightConnector1">
              <a:avLst/>
            </a:prstGeom>
            <a:noFill/>
            <a:ln w="12050" cap="flat" cmpd="sng">
              <a:solidFill>
                <a:srgbClr val="93C5D8"/>
              </a:solidFill>
              <a:prstDash val="solid"/>
              <a:miter lim="800000"/>
              <a:headEnd type="none" w="sm" len="sm"/>
              <a:tailEnd type="none" w="sm" len="sm"/>
            </a:ln>
          </p:spPr>
        </p:cxnSp>
      </p:grpSp>
      <p:sp>
        <p:nvSpPr>
          <p:cNvPr id="28" name="Google Shape;28;p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rgbClr val="FFFFFF"/>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29" name="Google Shape;29;p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rgbClr val="E7F0F4"/>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30" name="Google Shape;30;p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rgbClr val="FFFFFF"/>
                </a:solidFill>
                <a:latin typeface="Rambla"/>
                <a:ea typeface="Rambla"/>
                <a:cs typeface="Rambla"/>
                <a:sym typeface="Rambla"/>
              </a:defRPr>
            </a:lvl1pPr>
            <a:lvl2pPr marL="0" marR="0" lvl="1" indent="0" algn="r" rtl="0">
              <a:spcBef>
                <a:spcPts val="0"/>
              </a:spcBef>
              <a:buNone/>
              <a:defRPr sz="1000" b="0">
                <a:solidFill>
                  <a:srgbClr val="FFFFFF"/>
                </a:solidFill>
                <a:latin typeface="Rambla"/>
                <a:ea typeface="Rambla"/>
                <a:cs typeface="Rambla"/>
                <a:sym typeface="Rambla"/>
              </a:defRPr>
            </a:lvl2pPr>
            <a:lvl3pPr marL="0" marR="0" lvl="2" indent="0" algn="r" rtl="0">
              <a:spcBef>
                <a:spcPts val="0"/>
              </a:spcBef>
              <a:buNone/>
              <a:defRPr sz="1000" b="0">
                <a:solidFill>
                  <a:srgbClr val="FFFFFF"/>
                </a:solidFill>
                <a:latin typeface="Rambla"/>
                <a:ea typeface="Rambla"/>
                <a:cs typeface="Rambla"/>
                <a:sym typeface="Rambla"/>
              </a:defRPr>
            </a:lvl3pPr>
            <a:lvl4pPr marL="0" marR="0" lvl="3" indent="0" algn="r" rtl="0">
              <a:spcBef>
                <a:spcPts val="0"/>
              </a:spcBef>
              <a:buNone/>
              <a:defRPr sz="1000" b="0">
                <a:solidFill>
                  <a:srgbClr val="FFFFFF"/>
                </a:solidFill>
                <a:latin typeface="Rambla"/>
                <a:ea typeface="Rambla"/>
                <a:cs typeface="Rambla"/>
                <a:sym typeface="Rambla"/>
              </a:defRPr>
            </a:lvl4pPr>
            <a:lvl5pPr marL="0" marR="0" lvl="4" indent="0" algn="r" rtl="0">
              <a:spcBef>
                <a:spcPts val="0"/>
              </a:spcBef>
              <a:buNone/>
              <a:defRPr sz="1000" b="0">
                <a:solidFill>
                  <a:srgbClr val="FFFFFF"/>
                </a:solidFill>
                <a:latin typeface="Rambla"/>
                <a:ea typeface="Rambla"/>
                <a:cs typeface="Rambla"/>
                <a:sym typeface="Rambla"/>
              </a:defRPr>
            </a:lvl5pPr>
            <a:lvl6pPr marL="0" marR="0" lvl="5" indent="0" algn="r" rtl="0">
              <a:spcBef>
                <a:spcPts val="0"/>
              </a:spcBef>
              <a:buNone/>
              <a:defRPr sz="1000" b="0">
                <a:solidFill>
                  <a:srgbClr val="FFFFFF"/>
                </a:solidFill>
                <a:latin typeface="Rambla"/>
                <a:ea typeface="Rambla"/>
                <a:cs typeface="Rambla"/>
                <a:sym typeface="Rambla"/>
              </a:defRPr>
            </a:lvl6pPr>
            <a:lvl7pPr marL="0" marR="0" lvl="6" indent="0" algn="r" rtl="0">
              <a:spcBef>
                <a:spcPts val="0"/>
              </a:spcBef>
              <a:buNone/>
              <a:defRPr sz="1000" b="0">
                <a:solidFill>
                  <a:srgbClr val="FFFFFF"/>
                </a:solidFill>
                <a:latin typeface="Rambla"/>
                <a:ea typeface="Rambla"/>
                <a:cs typeface="Rambla"/>
                <a:sym typeface="Rambla"/>
              </a:defRPr>
            </a:lvl7pPr>
            <a:lvl8pPr marL="0" marR="0" lvl="7" indent="0" algn="r" rtl="0">
              <a:spcBef>
                <a:spcPts val="0"/>
              </a:spcBef>
              <a:buNone/>
              <a:defRPr sz="1000" b="0">
                <a:solidFill>
                  <a:srgbClr val="FFFFFF"/>
                </a:solidFill>
                <a:latin typeface="Rambla"/>
                <a:ea typeface="Rambla"/>
                <a:cs typeface="Rambla"/>
                <a:sym typeface="Rambla"/>
              </a:defRPr>
            </a:lvl8pPr>
            <a:lvl9pPr marL="0" marR="0" lvl="8" indent="0" algn="r" rtl="0">
              <a:spcBef>
                <a:spcPts val="0"/>
              </a:spcBef>
              <a:buNone/>
              <a:defRPr sz="1000" b="0">
                <a:solidFill>
                  <a:srgbClr val="FFFFFF"/>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1"/>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3" name="Google Shape;93;p1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94" name="Google Shape;94;p1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95" name="Google Shape;95;p1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2"/>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9" name="Google Shape;99;p1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00" name="Google Shape;100;p1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01" name="Google Shape;101;p1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12"/>
        <p:cNvGrpSpPr/>
        <p:nvPr/>
      </p:nvGrpSpPr>
      <p:grpSpPr>
        <a:xfrm>
          <a:off x="0" y="0"/>
          <a:ext cx="0" cy="0"/>
          <a:chOff x="0" y="0"/>
          <a:chExt cx="0" cy="0"/>
        </a:xfrm>
      </p:grpSpPr>
      <p:sp>
        <p:nvSpPr>
          <p:cNvPr id="113" name="Google Shape;113;p1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14" name="Google Shape;114;p1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15" name="Google Shape;115;p1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17"/>
        <p:cNvGrpSpPr/>
        <p:nvPr/>
      </p:nvGrpSpPr>
      <p:grpSpPr>
        <a:xfrm>
          <a:off x="0" y="0"/>
          <a:ext cx="0" cy="0"/>
          <a:chOff x="0" y="0"/>
          <a:chExt cx="0" cy="0"/>
        </a:xfrm>
      </p:grpSpPr>
      <p:sp>
        <p:nvSpPr>
          <p:cNvPr id="118" name="Google Shape;118;p15"/>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Autofit/>
          </a:bodyPr>
          <a:lstStyle>
            <a:lvl1pPr marL="457200" marR="18288" lvl="0" indent="-228600" algn="r" rtl="0">
              <a:spcBef>
                <a:spcPts val="400"/>
              </a:spcBef>
              <a:spcAft>
                <a:spcPts val="0"/>
              </a:spcAft>
              <a:buClr>
                <a:schemeClr val="accent1"/>
              </a:buClr>
              <a:buSzPts val="952"/>
              <a:buFont typeface="Noto Sans Symbols"/>
              <a:buNone/>
              <a:defRPr sz="1400" b="0" i="0" u="none" strike="noStrike" cap="none">
                <a:solidFill>
                  <a:schemeClr val="lt1"/>
                </a:solidFill>
                <a:latin typeface="Rambla"/>
                <a:ea typeface="Rambla"/>
                <a:cs typeface="Rambla"/>
                <a:sym typeface="Rambla"/>
              </a:defRPr>
            </a:lvl1pPr>
            <a:lvl2pPr marL="914400" marR="0" lvl="1" indent="-304800" algn="l" rtl="0">
              <a:spcBef>
                <a:spcPts val="324"/>
              </a:spcBef>
              <a:spcAft>
                <a:spcPts val="0"/>
              </a:spcAft>
              <a:buClr>
                <a:schemeClr val="accent1"/>
              </a:buClr>
              <a:buSzPts val="1200"/>
              <a:buFont typeface="Verdana"/>
              <a:buChar char="◦"/>
              <a:defRPr sz="1200" b="0" i="0" u="none" strike="noStrike" cap="none">
                <a:solidFill>
                  <a:schemeClr val="lt1"/>
                </a:solidFill>
                <a:latin typeface="Rambla"/>
                <a:ea typeface="Rambla"/>
                <a:cs typeface="Rambla"/>
                <a:sym typeface="Rambla"/>
              </a:defRPr>
            </a:lvl2pPr>
            <a:lvl3pPr marL="1371600" marR="0" lvl="2" indent="-292100" algn="l" rtl="0">
              <a:spcBef>
                <a:spcPts val="350"/>
              </a:spcBef>
              <a:spcAft>
                <a:spcPts val="0"/>
              </a:spcAft>
              <a:buClr>
                <a:schemeClr val="accent2"/>
              </a:buClr>
              <a:buSzPts val="1000"/>
              <a:buFont typeface="Noto Sans Symbols"/>
              <a:buChar char="⚫"/>
              <a:defRPr sz="1000" b="0" i="0" u="none" strike="noStrike" cap="none">
                <a:solidFill>
                  <a:schemeClr val="lt1"/>
                </a:solidFill>
                <a:latin typeface="Rambla"/>
                <a:ea typeface="Rambla"/>
                <a:cs typeface="Rambla"/>
                <a:sym typeface="Rambla"/>
              </a:defRPr>
            </a:lvl3pPr>
            <a:lvl4pPr marL="1828800" marR="0" lvl="3" indent="-285750" algn="l" rtl="0">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4pPr>
            <a:lvl5pPr marL="2286000" marR="0" lvl="4" indent="-285750" algn="l" rtl="0">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19" name="Google Shape;119;p15"/>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Rambla"/>
                <a:ea typeface="Rambla"/>
                <a:cs typeface="Rambla"/>
                <a:sym typeface="Rambla"/>
              </a:defRPr>
            </a:lvl1pPr>
            <a:lvl2pPr marR="0" lvl="1" algn="l" rtl="0">
              <a:spcBef>
                <a:spcPts val="324"/>
              </a:spcBef>
              <a:spcAft>
                <a:spcPts val="0"/>
              </a:spcAft>
              <a:buClr>
                <a:schemeClr val="accent1"/>
              </a:buClr>
              <a:buSzPts val="2300"/>
              <a:buFont typeface="Verdana"/>
              <a:buChar char="◦"/>
              <a:defRPr sz="2300" b="0" i="0" u="none" strike="noStrike" cap="none">
                <a:solidFill>
                  <a:schemeClr val="lt1"/>
                </a:solidFill>
                <a:latin typeface="Rambla"/>
                <a:ea typeface="Rambla"/>
                <a:cs typeface="Rambla"/>
                <a:sym typeface="Rambla"/>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Rambla"/>
                <a:ea typeface="Rambla"/>
                <a:cs typeface="Rambla"/>
                <a:sym typeface="Rambla"/>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Rambla"/>
                <a:ea typeface="Rambla"/>
                <a:cs typeface="Rambla"/>
                <a:sym typeface="Rambla"/>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20" name="Google Shape;120;p1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21" name="Google Shape;121;p1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22" name="Google Shape;122;p1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5"/>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accent1"/>
              </a:buClr>
              <a:buSzPts val="3000"/>
              <a:buFont typeface="Rambla"/>
              <a:buNone/>
              <a:defRPr sz="3000" b="0" i="0" u="none" strike="noStrike" cap="none">
                <a:solidFill>
                  <a:schemeClr val="accent1"/>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15"/>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25" name="Google Shape;125;p15"/>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26" name="Google Shape;126;p15"/>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127" name="Google Shape;127;p15"/>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28" name="Google Shape;128;p15"/>
          <p:cNvSpPr/>
          <p:nvPr/>
        </p:nvSpPr>
        <p:spPr>
          <a:xfrm>
            <a:off x="8664112"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29" name="Google Shape;129;p15"/>
          <p:cNvSpPr/>
          <p:nvPr/>
        </p:nvSpPr>
        <p:spPr>
          <a:xfrm>
            <a:off x="8477696"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Autofit/>
          </a:bodyPr>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32" name="Google Shape;132;p16"/>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Autofit/>
          </a:bodyPr>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33" name="Google Shape;133;p1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34" name="Google Shape;134;p1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35" name="Google Shape;135;p1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3" name="Google Shape;33;p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34" name="Google Shape;34;p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35" name="Google Shape;35;p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Clr>
                <a:schemeClr val="lt2"/>
              </a:buClr>
              <a:buSzPts val="4800"/>
              <a:buFont typeface="Rambla"/>
              <a:buNone/>
              <a:defRPr sz="48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1"/>
              </a:buClr>
              <a:buSzPts val="1564"/>
              <a:buFont typeface="Noto Sans Symbols"/>
              <a:buNone/>
              <a:defRPr sz="23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1800"/>
              <a:buFont typeface="Verdana"/>
              <a:buNone/>
              <a:defRPr sz="1800" b="0" i="0" u="none" strike="noStrike" cap="none">
                <a:solidFill>
                  <a:schemeClr val="lt1"/>
                </a:solidFill>
                <a:latin typeface="Rambla"/>
                <a:ea typeface="Rambla"/>
                <a:cs typeface="Rambla"/>
                <a:sym typeface="Rambla"/>
              </a:defRPr>
            </a:lvl2pPr>
            <a:lvl3pPr marL="1371600" marR="0" lvl="2" indent="-228600" algn="l" rtl="0">
              <a:spcBef>
                <a:spcPts val="350"/>
              </a:spcBef>
              <a:spcAft>
                <a:spcPts val="0"/>
              </a:spcAft>
              <a:buClr>
                <a:schemeClr val="accent2"/>
              </a:buClr>
              <a:buSzPts val="1600"/>
              <a:buFont typeface="Noto Sans Symbols"/>
              <a:buNone/>
              <a:defRPr sz="1600" b="0" i="0" u="none" strike="noStrike" cap="none">
                <a:solidFill>
                  <a:schemeClr val="lt1"/>
                </a:solidFill>
                <a:latin typeface="Rambla"/>
                <a:ea typeface="Rambla"/>
                <a:cs typeface="Rambla"/>
                <a:sym typeface="Rambla"/>
              </a:defRPr>
            </a:lvl3pPr>
            <a:lvl4pPr marL="1828800" marR="0" lvl="3" indent="-228600" algn="l" rtl="0">
              <a:spcBef>
                <a:spcPts val="350"/>
              </a:spcBef>
              <a:spcAft>
                <a:spcPts val="0"/>
              </a:spcAft>
              <a:buClr>
                <a:schemeClr val="accent2"/>
              </a:buClr>
              <a:buSzPts val="1400"/>
              <a:buFont typeface="Noto Sans Symbols"/>
              <a:buNone/>
              <a:defRPr sz="1400" b="0" i="0" u="none" strike="noStrike" cap="none">
                <a:solidFill>
                  <a:schemeClr val="lt1"/>
                </a:solidFill>
                <a:latin typeface="Rambla"/>
                <a:ea typeface="Rambla"/>
                <a:cs typeface="Rambla"/>
                <a:sym typeface="Rambla"/>
              </a:defRPr>
            </a:lvl4pPr>
            <a:lvl5pPr marL="2286000" marR="0" lvl="4" indent="-228600" algn="l" rtl="0">
              <a:spcBef>
                <a:spcPts val="350"/>
              </a:spcBef>
              <a:spcAft>
                <a:spcPts val="0"/>
              </a:spcAft>
              <a:buClr>
                <a:schemeClr val="accent2"/>
              </a:buClr>
              <a:buSzPts val="1400"/>
              <a:buFont typeface="Noto Sans Symbols"/>
              <a:buNone/>
              <a:defRPr sz="14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0" name="Google Shape;40;p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41" name="Google Shape;41;p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42" name="Google Shape;42;p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4"/>
          <p:cNvSpPr/>
          <p:nvPr/>
        </p:nvSpPr>
        <p:spPr>
          <a:xfrm>
            <a:off x="3636680"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44" name="Google Shape;44;p4"/>
          <p:cNvSpPr/>
          <p:nvPr/>
        </p:nvSpPr>
        <p:spPr>
          <a:xfrm>
            <a:off x="3450264"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Google Shape;46;p5"/>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Autofit/>
          </a:bodyPr>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7" name="Google Shape;47;p5"/>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Autofit/>
          </a:bodyPr>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8" name="Google Shape;48;p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49" name="Google Shape;49;p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50" name="Google Shape;50;p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rotWithShape="1">
          <a:blip r:embed="rId2">
            <a:alphaModFix/>
          </a:blip>
          <a:tile tx="0" ty="0" sx="50000" sy="50000" flip="none" algn="tl"/>
        </a:blipFill>
        <a:effectLst/>
      </p:bgPr>
    </p:bg>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6"/>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marR="0" lvl="0" indent="-228600" algn="l" rtl="0">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5" name="Google Shape;55;p6"/>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marR="0" lvl="0" indent="-228600" algn="l" rtl="0">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6" name="Google Shape;56;p6"/>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lvl1pPr marL="457200" marR="0" lvl="0" indent="-332232" algn="l" rtl="0">
              <a:spcBef>
                <a:spcPts val="40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7" name="Google Shape;57;p6"/>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lvl1pPr marL="457200" marR="0" lvl="0" indent="-332232" algn="l" rtl="0">
              <a:spcBef>
                <a:spcPts val="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8" name="Google Shape;58;p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9" name="Google Shape;59;p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60" name="Google Shape;60;p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Google Shape;62;p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63" name="Google Shape;63;p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64" name="Google Shape;64;p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68" name="Google Shape;68;p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69" name="Google Shape;69;p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accent1"/>
              </a:buClr>
              <a:buSzPts val="2500"/>
              <a:buFont typeface="Rambla"/>
              <a:buNone/>
              <a:defRPr sz="2500" b="0" i="0" u="none" strike="noStrike" cap="none">
                <a:solidFill>
                  <a:schemeClr val="accent1"/>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Autofit/>
          </a:bodyPr>
          <a:lstStyle>
            <a:lvl1pPr marL="457200" marR="0" lvl="0" indent="-228600" algn="r" rtl="0">
              <a:spcBef>
                <a:spcPts val="400"/>
              </a:spcBef>
              <a:spcAft>
                <a:spcPts val="0"/>
              </a:spcAft>
              <a:buClr>
                <a:schemeClr val="accent1"/>
              </a:buClr>
              <a:buSzPts val="1088"/>
              <a:buFont typeface="Noto Sans Symbols"/>
              <a:buNone/>
              <a:defRPr sz="1600" b="0" i="0" u="none" strike="noStrike" cap="none">
                <a:solidFill>
                  <a:schemeClr val="dk1"/>
                </a:solidFill>
                <a:latin typeface="Rambla"/>
                <a:ea typeface="Rambla"/>
                <a:cs typeface="Rambla"/>
                <a:sym typeface="Rambla"/>
              </a:defRPr>
            </a:lvl1pPr>
            <a:lvl2pPr marL="914400" marR="0" lvl="1" indent="-228600" algn="l" rtl="0">
              <a:spcBef>
                <a:spcPts val="324"/>
              </a:spcBef>
              <a:spcAft>
                <a:spcPts val="0"/>
              </a:spcAft>
              <a:buClr>
                <a:schemeClr val="accent1"/>
              </a:buClr>
              <a:buSzPts val="1200"/>
              <a:buFont typeface="Verdana"/>
              <a:buNone/>
              <a:defRPr sz="1200" b="0" i="0" u="none" strike="noStrike" cap="none">
                <a:solidFill>
                  <a:schemeClr val="dk1"/>
                </a:solidFill>
                <a:latin typeface="Rambla"/>
                <a:ea typeface="Rambla"/>
                <a:cs typeface="Rambla"/>
                <a:sym typeface="Rambla"/>
              </a:defRPr>
            </a:lvl2pPr>
            <a:lvl3pPr marL="1371600" marR="0" lvl="2" indent="-228600" algn="l" rtl="0">
              <a:spcBef>
                <a:spcPts val="350"/>
              </a:spcBef>
              <a:spcAft>
                <a:spcPts val="0"/>
              </a:spcAft>
              <a:buClr>
                <a:schemeClr val="accent2"/>
              </a:buClr>
              <a:buSzPts val="1000"/>
              <a:buFont typeface="Noto Sans Symbols"/>
              <a:buNone/>
              <a:defRPr sz="1000" b="0" i="0" u="none" strike="noStrike" cap="none">
                <a:solidFill>
                  <a:schemeClr val="dk1"/>
                </a:solidFill>
                <a:latin typeface="Rambla"/>
                <a:ea typeface="Rambla"/>
                <a:cs typeface="Rambla"/>
                <a:sym typeface="Rambla"/>
              </a:defRPr>
            </a:lvl3pPr>
            <a:lvl4pPr marL="1828800" marR="0" lvl="3" indent="-228600" algn="l" rtl="0">
              <a:spcBef>
                <a:spcPts val="350"/>
              </a:spcBef>
              <a:spcAft>
                <a:spcPts val="0"/>
              </a:spcAft>
              <a:buClr>
                <a:schemeClr val="accent2"/>
              </a:buClr>
              <a:buSzPts val="900"/>
              <a:buFont typeface="Noto Sans Symbols"/>
              <a:buNone/>
              <a:defRPr sz="900" b="0" i="0" u="none" strike="noStrike" cap="none">
                <a:solidFill>
                  <a:schemeClr val="dk1"/>
                </a:solidFill>
                <a:latin typeface="Rambla"/>
                <a:ea typeface="Rambla"/>
                <a:cs typeface="Rambla"/>
                <a:sym typeface="Rambla"/>
              </a:defRPr>
            </a:lvl4pPr>
            <a:lvl5pPr marL="2286000" marR="0" lvl="4" indent="-228600" algn="l" rtl="0">
              <a:spcBef>
                <a:spcPts val="350"/>
              </a:spcBef>
              <a:spcAft>
                <a:spcPts val="0"/>
              </a:spcAft>
              <a:buClr>
                <a:schemeClr val="accent2"/>
              </a:buClr>
              <a:buSzPts val="900"/>
              <a:buFont typeface="Noto Sans Symbols"/>
              <a:buNone/>
              <a:defRPr sz="9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3" name="Google Shape;73;p9"/>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Autofit/>
          </a:bodyPr>
          <a:lstStyle>
            <a:lvl1pPr marL="457200" marR="0" lvl="0" indent="-366776" algn="l" rtl="0">
              <a:spcBef>
                <a:spcPts val="400"/>
              </a:spcBef>
              <a:spcAft>
                <a:spcPts val="0"/>
              </a:spcAft>
              <a:buClr>
                <a:schemeClr val="accent1"/>
              </a:buClr>
              <a:buSzPts val="2176"/>
              <a:buFont typeface="Noto Sans Symbols"/>
              <a:buChar char="▶"/>
              <a:defRPr sz="3200" b="0" i="0" u="none" strike="noStrike" cap="none">
                <a:solidFill>
                  <a:schemeClr val="dk1"/>
                </a:solidFill>
                <a:latin typeface="Rambla"/>
                <a:ea typeface="Rambla"/>
                <a:cs typeface="Rambla"/>
                <a:sym typeface="Rambla"/>
              </a:defRPr>
            </a:lvl1pPr>
            <a:lvl2pPr marL="914400" marR="0" lvl="1" indent="-406400" algn="l" rtl="0">
              <a:spcBef>
                <a:spcPts val="324"/>
              </a:spcBef>
              <a:spcAft>
                <a:spcPts val="0"/>
              </a:spcAft>
              <a:buClr>
                <a:schemeClr val="accent1"/>
              </a:buClr>
              <a:buSzPts val="2800"/>
              <a:buFont typeface="Verdana"/>
              <a:buChar char="◦"/>
              <a:defRPr sz="2800" b="0" i="0" u="none" strike="noStrike" cap="none">
                <a:solidFill>
                  <a:schemeClr val="dk1"/>
                </a:solidFill>
                <a:latin typeface="Rambla"/>
                <a:ea typeface="Rambla"/>
                <a:cs typeface="Rambla"/>
                <a:sym typeface="Rambla"/>
              </a:defRPr>
            </a:lvl2pPr>
            <a:lvl3pPr marL="1371600" marR="0" lvl="2" indent="-381000" algn="l" rtl="0">
              <a:spcBef>
                <a:spcPts val="350"/>
              </a:spcBef>
              <a:spcAft>
                <a:spcPts val="0"/>
              </a:spcAft>
              <a:buClr>
                <a:schemeClr val="accent2"/>
              </a:buClr>
              <a:buSzPts val="2400"/>
              <a:buFont typeface="Noto Sans Symbols"/>
              <a:buChar char="⚫"/>
              <a:defRPr sz="2400" b="0" i="0" u="none" strike="noStrike" cap="none">
                <a:solidFill>
                  <a:schemeClr val="dk1"/>
                </a:solidFill>
                <a:latin typeface="Rambla"/>
                <a:ea typeface="Rambla"/>
                <a:cs typeface="Rambla"/>
                <a:sym typeface="Rambla"/>
              </a:defRPr>
            </a:lvl3pPr>
            <a:lvl4pPr marL="1828800" marR="0" lvl="3"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Rambla"/>
                <a:ea typeface="Rambla"/>
                <a:cs typeface="Rambla"/>
                <a:sym typeface="Rambla"/>
              </a:defRPr>
            </a:lvl4pPr>
            <a:lvl5pPr marL="2286000" marR="0" lvl="4"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4" name="Google Shape;74;p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75" name="Google Shape;75;p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76" name="Google Shape;76;p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Google Shape;78;p10"/>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Autofit/>
          </a:bodyPr>
          <a:lstStyle>
            <a:lvl1pPr marL="457200" marR="18288" lvl="0" indent="-228600" algn="r" rtl="0">
              <a:spcBef>
                <a:spcPts val="400"/>
              </a:spcBef>
              <a:spcAft>
                <a:spcPts val="0"/>
              </a:spcAft>
              <a:buClr>
                <a:schemeClr val="accent1"/>
              </a:buClr>
              <a:buSzPts val="952"/>
              <a:buFont typeface="Noto Sans Symbols"/>
              <a:buNone/>
              <a:defRPr sz="1400" b="0" i="0" u="none" strike="noStrike" cap="none">
                <a:solidFill>
                  <a:schemeClr val="lt1"/>
                </a:solidFill>
                <a:latin typeface="Rambla"/>
                <a:ea typeface="Rambla"/>
                <a:cs typeface="Rambla"/>
                <a:sym typeface="Rambla"/>
              </a:defRPr>
            </a:lvl1pPr>
            <a:lvl2pPr marL="914400" marR="0" lvl="1" indent="-304800" algn="l" rtl="0">
              <a:spcBef>
                <a:spcPts val="324"/>
              </a:spcBef>
              <a:spcAft>
                <a:spcPts val="0"/>
              </a:spcAft>
              <a:buClr>
                <a:schemeClr val="accent1"/>
              </a:buClr>
              <a:buSzPts val="1200"/>
              <a:buFont typeface="Verdana"/>
              <a:buChar char="◦"/>
              <a:defRPr sz="1200" b="0" i="0" u="none" strike="noStrike" cap="none">
                <a:solidFill>
                  <a:schemeClr val="lt1"/>
                </a:solidFill>
                <a:latin typeface="Rambla"/>
                <a:ea typeface="Rambla"/>
                <a:cs typeface="Rambla"/>
                <a:sym typeface="Rambla"/>
              </a:defRPr>
            </a:lvl2pPr>
            <a:lvl3pPr marL="1371600" marR="0" lvl="2" indent="-292100" algn="l" rtl="0">
              <a:spcBef>
                <a:spcPts val="350"/>
              </a:spcBef>
              <a:spcAft>
                <a:spcPts val="0"/>
              </a:spcAft>
              <a:buClr>
                <a:schemeClr val="accent2"/>
              </a:buClr>
              <a:buSzPts val="1000"/>
              <a:buFont typeface="Noto Sans Symbols"/>
              <a:buChar char="⚫"/>
              <a:defRPr sz="1000" b="0" i="0" u="none" strike="noStrike" cap="none">
                <a:solidFill>
                  <a:schemeClr val="lt1"/>
                </a:solidFill>
                <a:latin typeface="Rambla"/>
                <a:ea typeface="Rambla"/>
                <a:cs typeface="Rambla"/>
                <a:sym typeface="Rambla"/>
              </a:defRPr>
            </a:lvl3pPr>
            <a:lvl4pPr marL="1828800" marR="0" lvl="3" indent="-285750" algn="l" rtl="0">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4pPr>
            <a:lvl5pPr marL="2286000" marR="0" lvl="4" indent="-285750" algn="l" rtl="0">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9" name="Google Shape;79;p10"/>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Rambla"/>
                <a:ea typeface="Rambla"/>
                <a:cs typeface="Rambla"/>
                <a:sym typeface="Rambla"/>
              </a:defRPr>
            </a:lvl1pPr>
            <a:lvl2pPr marR="0" lvl="1" algn="l" rtl="0">
              <a:spcBef>
                <a:spcPts val="324"/>
              </a:spcBef>
              <a:spcAft>
                <a:spcPts val="0"/>
              </a:spcAft>
              <a:buClr>
                <a:schemeClr val="accent1"/>
              </a:buClr>
              <a:buSzPts val="2300"/>
              <a:buFont typeface="Verdana"/>
              <a:buChar char="◦"/>
              <a:defRPr sz="2300" b="0" i="0" u="none" strike="noStrike" cap="none">
                <a:solidFill>
                  <a:schemeClr val="lt1"/>
                </a:solidFill>
                <a:latin typeface="Rambla"/>
                <a:ea typeface="Rambla"/>
                <a:cs typeface="Rambla"/>
                <a:sym typeface="Rambla"/>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Rambla"/>
                <a:ea typeface="Rambla"/>
                <a:cs typeface="Rambla"/>
                <a:sym typeface="Rambla"/>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Rambla"/>
                <a:ea typeface="Rambla"/>
                <a:cs typeface="Rambla"/>
                <a:sym typeface="Rambla"/>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0" name="Google Shape;80;p1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81" name="Google Shape;81;p1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82" name="Google Shape;82;p1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0"/>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accent1"/>
              </a:buClr>
              <a:buSzPts val="3000"/>
              <a:buFont typeface="Rambla"/>
              <a:buNone/>
              <a:defRPr sz="3000" b="0" i="0" u="none" strike="noStrike" cap="none">
                <a:solidFill>
                  <a:schemeClr val="accent1"/>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0"/>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85" name="Google Shape;85;p10"/>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86" name="Google Shape;86;p10"/>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87" name="Google Shape;87;p10"/>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88" name="Google Shape;88;p10"/>
          <p:cNvSpPr/>
          <p:nvPr/>
        </p:nvSpPr>
        <p:spPr>
          <a:xfrm>
            <a:off x="8664112"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89" name="Google Shape;89;p10"/>
          <p:cNvSpPr/>
          <p:nvPr/>
        </p:nvSpPr>
        <p:spPr>
          <a:xfrm>
            <a:off x="8477696"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11" name="Google Shape;11;p1"/>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12" name="Google Shape;12;p1"/>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13" name="Google Shape;13;p1"/>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4" name="Google Shape;1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Google Shape;16;p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7" name="Google Shape;17;p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8" name="Google Shape;18;p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Rambla"/>
                <a:ea typeface="Rambla"/>
                <a:cs typeface="Rambla"/>
                <a:sym typeface="Rambla"/>
              </a:defRPr>
            </a:lvl1pPr>
            <a:lvl2pPr marL="0" marR="0" lvl="1" indent="0" algn="r" rtl="0">
              <a:spcBef>
                <a:spcPts val="0"/>
              </a:spcBef>
              <a:buNone/>
              <a:defRPr sz="1000" b="0" u="none">
                <a:solidFill>
                  <a:schemeClr val="dk1"/>
                </a:solidFill>
                <a:latin typeface="Rambla"/>
                <a:ea typeface="Rambla"/>
                <a:cs typeface="Rambla"/>
                <a:sym typeface="Rambla"/>
              </a:defRPr>
            </a:lvl2pPr>
            <a:lvl3pPr marL="0" marR="0" lvl="2" indent="0" algn="r" rtl="0">
              <a:spcBef>
                <a:spcPts val="0"/>
              </a:spcBef>
              <a:buNone/>
              <a:defRPr sz="1000" b="0" u="none">
                <a:solidFill>
                  <a:schemeClr val="dk1"/>
                </a:solidFill>
                <a:latin typeface="Rambla"/>
                <a:ea typeface="Rambla"/>
                <a:cs typeface="Rambla"/>
                <a:sym typeface="Rambla"/>
              </a:defRPr>
            </a:lvl3pPr>
            <a:lvl4pPr marL="0" marR="0" lvl="3" indent="0" algn="r" rtl="0">
              <a:spcBef>
                <a:spcPts val="0"/>
              </a:spcBef>
              <a:buNone/>
              <a:defRPr sz="1000" b="0" u="none">
                <a:solidFill>
                  <a:schemeClr val="dk1"/>
                </a:solidFill>
                <a:latin typeface="Rambla"/>
                <a:ea typeface="Rambla"/>
                <a:cs typeface="Rambla"/>
                <a:sym typeface="Rambla"/>
              </a:defRPr>
            </a:lvl4pPr>
            <a:lvl5pPr marL="0" marR="0" lvl="4" indent="0" algn="r" rtl="0">
              <a:spcBef>
                <a:spcPts val="0"/>
              </a:spcBef>
              <a:buNone/>
              <a:defRPr sz="1000" b="0" u="none">
                <a:solidFill>
                  <a:schemeClr val="dk1"/>
                </a:solidFill>
                <a:latin typeface="Rambla"/>
                <a:ea typeface="Rambla"/>
                <a:cs typeface="Rambla"/>
                <a:sym typeface="Rambla"/>
              </a:defRPr>
            </a:lvl5pPr>
            <a:lvl6pPr marL="0" marR="0" lvl="5" indent="0" algn="r" rtl="0">
              <a:spcBef>
                <a:spcPts val="0"/>
              </a:spcBef>
              <a:buNone/>
              <a:defRPr sz="1000" b="0" u="none">
                <a:solidFill>
                  <a:schemeClr val="dk1"/>
                </a:solidFill>
                <a:latin typeface="Rambla"/>
                <a:ea typeface="Rambla"/>
                <a:cs typeface="Rambla"/>
                <a:sym typeface="Rambla"/>
              </a:defRPr>
            </a:lvl6pPr>
            <a:lvl7pPr marL="0" marR="0" lvl="6" indent="0" algn="r" rtl="0">
              <a:spcBef>
                <a:spcPts val="0"/>
              </a:spcBef>
              <a:buNone/>
              <a:defRPr sz="1000" b="0" u="none">
                <a:solidFill>
                  <a:schemeClr val="dk1"/>
                </a:solidFill>
                <a:latin typeface="Rambla"/>
                <a:ea typeface="Rambla"/>
                <a:cs typeface="Rambla"/>
                <a:sym typeface="Rambla"/>
              </a:defRPr>
            </a:lvl7pPr>
            <a:lvl8pPr marL="0" marR="0" lvl="7" indent="0" algn="r" rtl="0">
              <a:spcBef>
                <a:spcPts val="0"/>
              </a:spcBef>
              <a:buNone/>
              <a:defRPr sz="1000" b="0" u="none">
                <a:solidFill>
                  <a:schemeClr val="dk1"/>
                </a:solidFill>
                <a:latin typeface="Rambla"/>
                <a:ea typeface="Rambla"/>
                <a:cs typeface="Rambla"/>
                <a:sym typeface="Rambla"/>
              </a:defRPr>
            </a:lvl8pPr>
            <a:lvl9pPr marL="0" marR="0" lvl="8" indent="0" algn="r" rtl="0">
              <a:spcBef>
                <a:spcPts val="0"/>
              </a:spcBef>
              <a:buNone/>
              <a:defRPr sz="1000" b="0" u="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3"/>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04" name="Google Shape;104;p13"/>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05" name="Google Shape;105;p13"/>
          <p:cNvSpPr/>
          <p:nvPr/>
        </p:nvSpPr>
        <p:spPr>
          <a:xfrm>
            <a:off x="-6042" y="5791253"/>
            <a:ext cx="3402314" cy="1080868"/>
          </a:xfrm>
          <a:prstGeom prst="rtTriangle">
            <a:avLst/>
          </a:prstGeom>
          <a:blipFill rotWithShape="1">
            <a:blip r:embed="rId5">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106" name="Google Shape;106;p13"/>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07" name="Google Shape;10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1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lt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lt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lt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09" name="Google Shape;109;p1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10" name="Google Shape;110;p1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11" name="Google Shape;111;p1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lt1"/>
                </a:solidFill>
                <a:latin typeface="Rambla"/>
                <a:ea typeface="Rambla"/>
                <a:cs typeface="Rambla"/>
                <a:sym typeface="Rambla"/>
              </a:defRPr>
            </a:lvl1pPr>
            <a:lvl2pPr marL="0" marR="0" lvl="1" indent="0" algn="r" rtl="0">
              <a:spcBef>
                <a:spcPts val="0"/>
              </a:spcBef>
              <a:buNone/>
              <a:defRPr sz="1000" b="0" u="none">
                <a:solidFill>
                  <a:schemeClr val="lt1"/>
                </a:solidFill>
                <a:latin typeface="Rambla"/>
                <a:ea typeface="Rambla"/>
                <a:cs typeface="Rambla"/>
                <a:sym typeface="Rambla"/>
              </a:defRPr>
            </a:lvl2pPr>
            <a:lvl3pPr marL="0" marR="0" lvl="2" indent="0" algn="r" rtl="0">
              <a:spcBef>
                <a:spcPts val="0"/>
              </a:spcBef>
              <a:buNone/>
              <a:defRPr sz="1000" b="0" u="none">
                <a:solidFill>
                  <a:schemeClr val="lt1"/>
                </a:solidFill>
                <a:latin typeface="Rambla"/>
                <a:ea typeface="Rambla"/>
                <a:cs typeface="Rambla"/>
                <a:sym typeface="Rambla"/>
              </a:defRPr>
            </a:lvl3pPr>
            <a:lvl4pPr marL="0" marR="0" lvl="3" indent="0" algn="r" rtl="0">
              <a:spcBef>
                <a:spcPts val="0"/>
              </a:spcBef>
              <a:buNone/>
              <a:defRPr sz="1000" b="0" u="none">
                <a:solidFill>
                  <a:schemeClr val="lt1"/>
                </a:solidFill>
                <a:latin typeface="Rambla"/>
                <a:ea typeface="Rambla"/>
                <a:cs typeface="Rambla"/>
                <a:sym typeface="Rambla"/>
              </a:defRPr>
            </a:lvl4pPr>
            <a:lvl5pPr marL="0" marR="0" lvl="4" indent="0" algn="r" rtl="0">
              <a:spcBef>
                <a:spcPts val="0"/>
              </a:spcBef>
              <a:buNone/>
              <a:defRPr sz="1000" b="0" u="none">
                <a:solidFill>
                  <a:schemeClr val="lt1"/>
                </a:solidFill>
                <a:latin typeface="Rambla"/>
                <a:ea typeface="Rambla"/>
                <a:cs typeface="Rambla"/>
                <a:sym typeface="Rambla"/>
              </a:defRPr>
            </a:lvl5pPr>
            <a:lvl6pPr marL="0" marR="0" lvl="5" indent="0" algn="r" rtl="0">
              <a:spcBef>
                <a:spcPts val="0"/>
              </a:spcBef>
              <a:buNone/>
              <a:defRPr sz="1000" b="0" u="none">
                <a:solidFill>
                  <a:schemeClr val="lt1"/>
                </a:solidFill>
                <a:latin typeface="Rambla"/>
                <a:ea typeface="Rambla"/>
                <a:cs typeface="Rambla"/>
                <a:sym typeface="Rambla"/>
              </a:defRPr>
            </a:lvl6pPr>
            <a:lvl7pPr marL="0" marR="0" lvl="6" indent="0" algn="r" rtl="0">
              <a:spcBef>
                <a:spcPts val="0"/>
              </a:spcBef>
              <a:buNone/>
              <a:defRPr sz="1000" b="0" u="none">
                <a:solidFill>
                  <a:schemeClr val="lt1"/>
                </a:solidFill>
                <a:latin typeface="Rambla"/>
                <a:ea typeface="Rambla"/>
                <a:cs typeface="Rambla"/>
                <a:sym typeface="Rambla"/>
              </a:defRPr>
            </a:lvl7pPr>
            <a:lvl8pPr marL="0" marR="0" lvl="7" indent="0" algn="r" rtl="0">
              <a:spcBef>
                <a:spcPts val="0"/>
              </a:spcBef>
              <a:buNone/>
              <a:defRPr sz="1000" b="0" u="none">
                <a:solidFill>
                  <a:schemeClr val="lt1"/>
                </a:solidFill>
                <a:latin typeface="Rambla"/>
                <a:ea typeface="Rambla"/>
                <a:cs typeface="Rambla"/>
                <a:sym typeface="Rambla"/>
              </a:defRPr>
            </a:lvl8pPr>
            <a:lvl9pPr marL="0" marR="0" lvl="8" indent="0" algn="r" rtl="0">
              <a:spcBef>
                <a:spcPts val="0"/>
              </a:spcBef>
              <a:buNone/>
              <a:defRPr sz="1000" b="0" u="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ecadirect.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ctrTitle"/>
          </p:nvPr>
        </p:nvSpPr>
        <p:spPr>
          <a:xfrm>
            <a:off x="2667000" y="1981200"/>
            <a:ext cx="5257800" cy="29932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F5666"/>
              </a:buClr>
              <a:buSzPts val="4800"/>
              <a:buFont typeface="Rambla"/>
              <a:buNone/>
            </a:pPr>
            <a:r>
              <a:rPr lang="en-US" sz="5700" b="1" i="0" u="none" strike="noStrike" cap="none">
                <a:solidFill>
                  <a:srgbClr val="0F5666"/>
                </a:solidFill>
                <a:latin typeface="Rambla"/>
                <a:ea typeface="Rambla"/>
                <a:cs typeface="Rambla"/>
                <a:sym typeface="Rambla"/>
              </a:rPr>
              <a:t>20</a:t>
            </a:r>
            <a:r>
              <a:rPr lang="en-US" sz="5700">
                <a:solidFill>
                  <a:srgbClr val="0F5666"/>
                </a:solidFill>
              </a:rPr>
              <a:t>21</a:t>
            </a:r>
            <a:r>
              <a:rPr lang="en-US" sz="4800" b="1" i="0" u="none" strike="noStrike" cap="none">
                <a:solidFill>
                  <a:srgbClr val="0F5666"/>
                </a:solidFill>
                <a:latin typeface="Rambla"/>
                <a:ea typeface="Rambla"/>
                <a:cs typeface="Rambla"/>
                <a:sym typeface="Rambla"/>
              </a:rPr>
              <a:t>   Regional Fall Workshop</a:t>
            </a:r>
            <a:endParaRPr/>
          </a:p>
        </p:txBody>
      </p:sp>
      <p:sp>
        <p:nvSpPr>
          <p:cNvPr id="142" name="Google Shape;142;p17"/>
          <p:cNvSpPr txBox="1">
            <a:spLocks noGrp="1"/>
          </p:cNvSpPr>
          <p:nvPr>
            <p:ph type="subTitle" idx="1"/>
          </p:nvPr>
        </p:nvSpPr>
        <p:spPr>
          <a:xfrm>
            <a:off x="1600200" y="4267200"/>
            <a:ext cx="6400800" cy="914400"/>
          </a:xfrm>
          <a:prstGeom prst="rect">
            <a:avLst/>
          </a:prstGeom>
          <a:noFill/>
          <a:ln>
            <a:noFill/>
          </a:ln>
        </p:spPr>
        <p:txBody>
          <a:bodyPr spcFirstLastPara="1" wrap="square" lIns="45700" tIns="45700" rIns="45700" bIns="45700" anchor="t" anchorCtr="0">
            <a:noAutofit/>
          </a:bodyPr>
          <a:lstStyle/>
          <a:p>
            <a:pPr marL="0" marR="64008" lvl="0" indent="0" algn="r" rtl="0">
              <a:spcBef>
                <a:spcPts val="0"/>
              </a:spcBef>
              <a:spcAft>
                <a:spcPts val="0"/>
              </a:spcAft>
              <a:buClr>
                <a:schemeClr val="accent1"/>
              </a:buClr>
              <a:buSzPts val="2720"/>
              <a:buFont typeface="Noto Sans Symbols"/>
              <a:buNone/>
            </a:pPr>
            <a:r>
              <a:rPr lang="en-US" sz="4000" b="0" i="0" u="none" strike="noStrike" cap="none">
                <a:solidFill>
                  <a:srgbClr val="FFFF00"/>
                </a:solidFill>
                <a:latin typeface="Rambla"/>
                <a:ea typeface="Rambla"/>
                <a:cs typeface="Rambla"/>
                <a:sym typeface="Rambla"/>
              </a:rPr>
              <a:t> </a:t>
            </a:r>
            <a:endParaRPr sz="4000" b="0" i="0" u="none" strike="noStrike" cap="none">
              <a:solidFill>
                <a:schemeClr val="dk2"/>
              </a:solidFill>
              <a:latin typeface="Rambla"/>
              <a:ea typeface="Rambla"/>
              <a:cs typeface="Rambla"/>
              <a:sym typeface="Rambla"/>
            </a:endParaRPr>
          </a:p>
          <a:p>
            <a:pPr marL="0" marR="64008" lvl="0" indent="0" algn="r" rtl="0">
              <a:spcBef>
                <a:spcPts val="400"/>
              </a:spcBef>
              <a:spcAft>
                <a:spcPts val="0"/>
              </a:spcAft>
              <a:buClr>
                <a:schemeClr val="accent1"/>
              </a:buClr>
              <a:buSzPts val="2720"/>
              <a:buFont typeface="Noto Sans Symbols"/>
              <a:buNone/>
            </a:pPr>
            <a:endParaRPr sz="4000" b="0" i="0" u="none" strike="noStrike" cap="none">
              <a:solidFill>
                <a:schemeClr val="dk2"/>
              </a:solidFill>
              <a:latin typeface="Rambla"/>
              <a:ea typeface="Rambla"/>
              <a:cs typeface="Rambla"/>
              <a:sym typeface="Rambla"/>
            </a:endParaRPr>
          </a:p>
        </p:txBody>
      </p:sp>
      <p:pic>
        <p:nvPicPr>
          <p:cNvPr id="143" name="Google Shape;143;p17" descr="DECA Membership Recruitment Toolkit - DECA Inc"/>
          <p:cNvPicPr preferRelativeResize="0"/>
          <p:nvPr/>
        </p:nvPicPr>
        <p:blipFill>
          <a:blip r:embed="rId3">
            <a:alphaModFix/>
          </a:blip>
          <a:stretch>
            <a:fillRect/>
          </a:stretch>
        </p:blipFill>
        <p:spPr>
          <a:xfrm>
            <a:off x="160750" y="741650"/>
            <a:ext cx="8754650" cy="21935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457200" y="27305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Rambla"/>
              <a:buNone/>
            </a:pPr>
            <a:r>
              <a:rPr lang="en-US" sz="6000">
                <a:solidFill>
                  <a:schemeClr val="dk1"/>
                </a:solidFill>
              </a:rPr>
              <a:t>2021-2022 State Officers</a:t>
            </a:r>
            <a:endParaRPr sz="6000">
              <a:solidFill>
                <a:schemeClr val="dk1"/>
              </a:solidFill>
            </a:endParaRPr>
          </a:p>
        </p:txBody>
      </p:sp>
      <p:sp>
        <p:nvSpPr>
          <p:cNvPr id="207" name="Google Shape;207;p26"/>
          <p:cNvSpPr txBox="1">
            <a:spLocks noGrp="1"/>
          </p:cNvSpPr>
          <p:nvPr>
            <p:ph type="body" idx="3"/>
          </p:nvPr>
        </p:nvSpPr>
        <p:spPr>
          <a:xfrm>
            <a:off x="315700" y="1444298"/>
            <a:ext cx="4040100" cy="5140200"/>
          </a:xfrm>
          <a:prstGeom prst="rect">
            <a:avLst/>
          </a:prstGeom>
        </p:spPr>
        <p:txBody>
          <a:bodyPr spcFirstLastPara="1" wrap="square" lIns="91425" tIns="45700" rIns="91425" bIns="45700" anchor="t" anchorCtr="0">
            <a:noAutofit/>
          </a:bodyPr>
          <a:lstStyle/>
          <a:p>
            <a:pPr marL="0" marR="0" lvl="0" indent="0" algn="l" rtl="0">
              <a:lnSpc>
                <a:spcPct val="80000"/>
              </a:lnSpc>
              <a:spcBef>
                <a:spcPts val="400"/>
              </a:spcBef>
              <a:spcAft>
                <a:spcPts val="0"/>
              </a:spcAft>
              <a:buNone/>
            </a:pPr>
            <a:r>
              <a:rPr lang="en-US" sz="4200" b="1">
                <a:solidFill>
                  <a:schemeClr val="accent2"/>
                </a:solidFill>
              </a:rPr>
              <a:t>Lauren Worley</a:t>
            </a:r>
            <a:endParaRPr sz="4200" b="1">
              <a:solidFill>
                <a:schemeClr val="accent2"/>
              </a:solidFill>
            </a:endParaRPr>
          </a:p>
          <a:p>
            <a:pPr marL="0" marR="0" lvl="0" indent="457200" algn="l" rtl="0">
              <a:lnSpc>
                <a:spcPct val="80000"/>
              </a:lnSpc>
              <a:spcBef>
                <a:spcPts val="400"/>
              </a:spcBef>
              <a:spcAft>
                <a:spcPts val="0"/>
              </a:spcAft>
              <a:buNone/>
            </a:pPr>
            <a:r>
              <a:rPr lang="en-US" sz="2100" b="1">
                <a:solidFill>
                  <a:schemeClr val="accent2"/>
                </a:solidFill>
              </a:rPr>
              <a:t>President</a:t>
            </a:r>
            <a:endParaRPr sz="2100" b="1">
              <a:solidFill>
                <a:schemeClr val="accent2"/>
              </a:solidFill>
            </a:endParaRPr>
          </a:p>
          <a:p>
            <a:pPr marL="0" marR="0" lvl="0" indent="457200" algn="l" rtl="0">
              <a:lnSpc>
                <a:spcPct val="80000"/>
              </a:lnSpc>
              <a:spcBef>
                <a:spcPts val="400"/>
              </a:spcBef>
              <a:spcAft>
                <a:spcPts val="0"/>
              </a:spcAft>
              <a:buNone/>
            </a:pPr>
            <a:r>
              <a:rPr lang="en-US" sz="2100" b="1">
                <a:solidFill>
                  <a:schemeClr val="accent2"/>
                </a:solidFill>
              </a:rPr>
              <a:t>Pulaski County High School</a:t>
            </a:r>
            <a:endParaRPr sz="2100" b="1">
              <a:solidFill>
                <a:schemeClr val="accent2"/>
              </a:solidFill>
            </a:endParaRPr>
          </a:p>
          <a:p>
            <a:pPr marL="0" lvl="0" indent="0" algn="l" rtl="0">
              <a:lnSpc>
                <a:spcPct val="80000"/>
              </a:lnSpc>
              <a:spcBef>
                <a:spcPts val="400"/>
              </a:spcBef>
              <a:spcAft>
                <a:spcPts val="0"/>
              </a:spcAft>
              <a:buNone/>
            </a:pPr>
            <a:endParaRPr sz="2100" b="1"/>
          </a:p>
          <a:p>
            <a:pPr marL="0" lvl="0" indent="0" algn="l" rtl="0">
              <a:lnSpc>
                <a:spcPct val="80000"/>
              </a:lnSpc>
              <a:spcBef>
                <a:spcPts val="400"/>
              </a:spcBef>
              <a:spcAft>
                <a:spcPts val="0"/>
              </a:spcAft>
              <a:buNone/>
            </a:pPr>
            <a:endParaRPr sz="2100" b="1"/>
          </a:p>
          <a:p>
            <a:pPr marL="0" marR="0" lvl="0" indent="0" algn="l" rtl="0">
              <a:lnSpc>
                <a:spcPct val="80000"/>
              </a:lnSpc>
              <a:spcBef>
                <a:spcPts val="400"/>
              </a:spcBef>
              <a:spcAft>
                <a:spcPts val="0"/>
              </a:spcAft>
              <a:buNone/>
            </a:pPr>
            <a:r>
              <a:rPr lang="en-US" sz="2100" b="1">
                <a:solidFill>
                  <a:schemeClr val="accent2"/>
                </a:solidFill>
              </a:rPr>
              <a:t>Parker Sellers</a:t>
            </a:r>
            <a:endParaRPr sz="2100" b="1">
              <a:solidFill>
                <a:schemeClr val="accent2"/>
              </a:solidFill>
            </a:endParaRPr>
          </a:p>
          <a:p>
            <a:pPr marL="0" lvl="0" indent="457200" algn="l" rtl="0">
              <a:lnSpc>
                <a:spcPct val="80000"/>
              </a:lnSpc>
              <a:spcBef>
                <a:spcPts val="400"/>
              </a:spcBef>
              <a:spcAft>
                <a:spcPts val="0"/>
              </a:spcAft>
              <a:buClr>
                <a:schemeClr val="accent1"/>
              </a:buClr>
              <a:buSzPts val="1523"/>
              <a:buFont typeface="Noto Sans Symbols"/>
              <a:buNone/>
            </a:pPr>
            <a:r>
              <a:rPr lang="en-US" sz="2100" b="1"/>
              <a:t>Vice President of Membership</a:t>
            </a:r>
            <a:endParaRPr sz="2100" b="1"/>
          </a:p>
          <a:p>
            <a:pPr marL="0" lvl="0" indent="457200" algn="l" rtl="0">
              <a:lnSpc>
                <a:spcPct val="80000"/>
              </a:lnSpc>
              <a:spcBef>
                <a:spcPts val="400"/>
              </a:spcBef>
              <a:spcAft>
                <a:spcPts val="0"/>
              </a:spcAft>
              <a:buClr>
                <a:schemeClr val="accent1"/>
              </a:buClr>
              <a:buSzPts val="1523"/>
              <a:buFont typeface="Noto Sans Symbols"/>
              <a:buNone/>
            </a:pPr>
            <a:r>
              <a:rPr lang="en-US" sz="2100" b="1"/>
              <a:t>Pulaski Co. High School </a:t>
            </a:r>
            <a:endParaRPr sz="2100" b="1"/>
          </a:p>
          <a:p>
            <a:pPr marL="0" lvl="0" indent="0" algn="l" rtl="0">
              <a:lnSpc>
                <a:spcPct val="80000"/>
              </a:lnSpc>
              <a:spcBef>
                <a:spcPts val="400"/>
              </a:spcBef>
              <a:spcAft>
                <a:spcPts val="0"/>
              </a:spcAft>
              <a:buClr>
                <a:schemeClr val="dk1"/>
              </a:buClr>
              <a:buSzPts val="1100"/>
              <a:buFont typeface="Arial"/>
              <a:buNone/>
            </a:pPr>
            <a:endParaRPr sz="2100" b="1"/>
          </a:p>
          <a:p>
            <a:pPr marL="0" lvl="0" indent="0" algn="l" rtl="0">
              <a:lnSpc>
                <a:spcPct val="80000"/>
              </a:lnSpc>
              <a:spcBef>
                <a:spcPts val="400"/>
              </a:spcBef>
              <a:spcAft>
                <a:spcPts val="0"/>
              </a:spcAft>
              <a:buNone/>
            </a:pPr>
            <a:r>
              <a:rPr lang="en-US" sz="2100" b="1">
                <a:solidFill>
                  <a:schemeClr val="accent2"/>
                </a:solidFill>
              </a:rPr>
              <a:t>Ivey Redd</a:t>
            </a:r>
            <a:endParaRPr sz="2100" b="1">
              <a:solidFill>
                <a:schemeClr val="accent2"/>
              </a:solidFill>
            </a:endParaRPr>
          </a:p>
          <a:p>
            <a:pPr marL="0" lvl="0" indent="457200" algn="l" rtl="0">
              <a:lnSpc>
                <a:spcPct val="80000"/>
              </a:lnSpc>
              <a:spcBef>
                <a:spcPts val="400"/>
              </a:spcBef>
              <a:spcAft>
                <a:spcPts val="0"/>
              </a:spcAft>
              <a:buClr>
                <a:schemeClr val="accent1"/>
              </a:buClr>
              <a:buSzPts val="1523"/>
              <a:buFont typeface="Noto Sans Symbols"/>
              <a:buNone/>
            </a:pPr>
            <a:r>
              <a:rPr lang="en-US" sz="2100" b="1"/>
              <a:t>Vice President of Finance</a:t>
            </a:r>
            <a:endParaRPr sz="2100" b="1"/>
          </a:p>
          <a:p>
            <a:pPr marL="0" lvl="0" indent="457200" algn="l" rtl="0">
              <a:lnSpc>
                <a:spcPct val="80000"/>
              </a:lnSpc>
              <a:spcBef>
                <a:spcPts val="400"/>
              </a:spcBef>
              <a:spcAft>
                <a:spcPts val="0"/>
              </a:spcAft>
              <a:buClr>
                <a:schemeClr val="accent1"/>
              </a:buClr>
              <a:buSzPts val="1523"/>
              <a:buFont typeface="Noto Sans Symbols"/>
              <a:buNone/>
            </a:pPr>
            <a:r>
              <a:rPr lang="en-US" sz="2100" b="1"/>
              <a:t>Trigg Co.  High School </a:t>
            </a:r>
            <a:endParaRPr sz="2100" b="1"/>
          </a:p>
          <a:p>
            <a:pPr marL="0" marR="0" lvl="0" indent="0" algn="l" rtl="0">
              <a:lnSpc>
                <a:spcPct val="80000"/>
              </a:lnSpc>
              <a:spcBef>
                <a:spcPts val="400"/>
              </a:spcBef>
              <a:spcAft>
                <a:spcPts val="0"/>
              </a:spcAft>
              <a:buNone/>
            </a:pPr>
            <a:endParaRPr sz="2100" b="1"/>
          </a:p>
        </p:txBody>
      </p:sp>
      <p:sp>
        <p:nvSpPr>
          <p:cNvPr id="208" name="Google Shape;208;p26"/>
          <p:cNvSpPr txBox="1">
            <a:spLocks noGrp="1"/>
          </p:cNvSpPr>
          <p:nvPr>
            <p:ph type="body" idx="4"/>
          </p:nvPr>
        </p:nvSpPr>
        <p:spPr>
          <a:xfrm>
            <a:off x="4355800" y="1331100"/>
            <a:ext cx="4709700" cy="5187300"/>
          </a:xfrm>
          <a:prstGeom prst="rect">
            <a:avLst/>
          </a:prstGeom>
        </p:spPr>
        <p:txBody>
          <a:bodyPr spcFirstLastPara="1" wrap="square" lIns="91425" tIns="45700" rIns="91425" bIns="45700" anchor="t" anchorCtr="0">
            <a:noAutofit/>
          </a:bodyPr>
          <a:lstStyle/>
          <a:p>
            <a:pPr marL="0" lvl="0" indent="0" algn="l" rtl="0">
              <a:lnSpc>
                <a:spcPct val="80000"/>
              </a:lnSpc>
              <a:spcBef>
                <a:spcPts val="400"/>
              </a:spcBef>
              <a:spcAft>
                <a:spcPts val="0"/>
              </a:spcAft>
              <a:buNone/>
            </a:pPr>
            <a:endParaRPr sz="2100" b="1"/>
          </a:p>
          <a:p>
            <a:pPr marL="0" lvl="0" indent="0" algn="l" rtl="0">
              <a:lnSpc>
                <a:spcPct val="80000"/>
              </a:lnSpc>
              <a:spcBef>
                <a:spcPts val="400"/>
              </a:spcBef>
              <a:spcAft>
                <a:spcPts val="0"/>
              </a:spcAft>
              <a:buNone/>
            </a:pPr>
            <a:endParaRPr sz="2100" b="1"/>
          </a:p>
          <a:p>
            <a:pPr marL="0" lvl="0" indent="0" algn="l" rtl="0">
              <a:lnSpc>
                <a:spcPct val="80000"/>
              </a:lnSpc>
              <a:spcBef>
                <a:spcPts val="400"/>
              </a:spcBef>
              <a:spcAft>
                <a:spcPts val="0"/>
              </a:spcAft>
              <a:buNone/>
            </a:pPr>
            <a:endParaRPr sz="2100" b="1"/>
          </a:p>
          <a:p>
            <a:pPr marL="0" lvl="0" indent="0" algn="l" rtl="0">
              <a:lnSpc>
                <a:spcPct val="80000"/>
              </a:lnSpc>
              <a:spcBef>
                <a:spcPts val="400"/>
              </a:spcBef>
              <a:spcAft>
                <a:spcPts val="0"/>
              </a:spcAft>
              <a:buNone/>
            </a:pPr>
            <a:endParaRPr sz="2100" b="1"/>
          </a:p>
          <a:p>
            <a:pPr marL="0" lvl="0" indent="0" algn="l" rtl="0">
              <a:lnSpc>
                <a:spcPct val="80000"/>
              </a:lnSpc>
              <a:spcBef>
                <a:spcPts val="400"/>
              </a:spcBef>
              <a:spcAft>
                <a:spcPts val="0"/>
              </a:spcAft>
              <a:buNone/>
            </a:pPr>
            <a:endParaRPr sz="2100" b="1"/>
          </a:p>
          <a:p>
            <a:pPr marL="0" lvl="0" indent="0" algn="l" rtl="0">
              <a:lnSpc>
                <a:spcPct val="80000"/>
              </a:lnSpc>
              <a:spcBef>
                <a:spcPts val="400"/>
              </a:spcBef>
              <a:spcAft>
                <a:spcPts val="0"/>
              </a:spcAft>
              <a:buNone/>
            </a:pPr>
            <a:endParaRPr sz="2100" b="1"/>
          </a:p>
          <a:p>
            <a:pPr marL="0" marR="0" lvl="0" indent="0" algn="l" rtl="0">
              <a:lnSpc>
                <a:spcPct val="80000"/>
              </a:lnSpc>
              <a:spcBef>
                <a:spcPts val="400"/>
              </a:spcBef>
              <a:spcAft>
                <a:spcPts val="0"/>
              </a:spcAft>
              <a:buNone/>
            </a:pPr>
            <a:r>
              <a:rPr lang="en-US" sz="2100" b="1">
                <a:solidFill>
                  <a:schemeClr val="accent2"/>
                </a:solidFill>
              </a:rPr>
              <a:t>Lilly P’pool</a:t>
            </a:r>
            <a:endParaRPr sz="2100" b="1">
              <a:solidFill>
                <a:schemeClr val="accent2"/>
              </a:solidFill>
            </a:endParaRPr>
          </a:p>
          <a:p>
            <a:pPr marL="0" lvl="0" indent="457200" algn="l" rtl="0">
              <a:lnSpc>
                <a:spcPct val="80000"/>
              </a:lnSpc>
              <a:spcBef>
                <a:spcPts val="400"/>
              </a:spcBef>
              <a:spcAft>
                <a:spcPts val="0"/>
              </a:spcAft>
              <a:buNone/>
            </a:pPr>
            <a:r>
              <a:rPr lang="en-US" sz="2100" b="1"/>
              <a:t>Vice President of Public Relations</a:t>
            </a:r>
            <a:endParaRPr sz="2100" b="1"/>
          </a:p>
          <a:p>
            <a:pPr marL="0" lvl="0" indent="457200" algn="l" rtl="0">
              <a:lnSpc>
                <a:spcPct val="80000"/>
              </a:lnSpc>
              <a:spcBef>
                <a:spcPts val="400"/>
              </a:spcBef>
              <a:spcAft>
                <a:spcPts val="0"/>
              </a:spcAft>
              <a:buNone/>
            </a:pPr>
            <a:r>
              <a:rPr lang="en-US" sz="2100" b="1"/>
              <a:t>Trigg Co. High School </a:t>
            </a:r>
            <a:endParaRPr sz="2100" b="1"/>
          </a:p>
          <a:p>
            <a:pPr marL="365760" lvl="0" indent="-159308" algn="l" rtl="0">
              <a:lnSpc>
                <a:spcPct val="80000"/>
              </a:lnSpc>
              <a:spcBef>
                <a:spcPts val="400"/>
              </a:spcBef>
              <a:spcAft>
                <a:spcPts val="0"/>
              </a:spcAft>
              <a:buNone/>
            </a:pPr>
            <a:r>
              <a:rPr lang="en-US" sz="2100" b="1"/>
              <a:t>				</a:t>
            </a:r>
            <a:endParaRPr sz="2100" b="1"/>
          </a:p>
          <a:p>
            <a:pPr marL="0" lvl="0" indent="0" algn="l" rtl="0">
              <a:lnSpc>
                <a:spcPct val="80000"/>
              </a:lnSpc>
              <a:spcBef>
                <a:spcPts val="400"/>
              </a:spcBef>
              <a:spcAft>
                <a:spcPts val="0"/>
              </a:spcAft>
              <a:buNone/>
            </a:pPr>
            <a:r>
              <a:rPr lang="en-US" sz="2100" b="1">
                <a:solidFill>
                  <a:schemeClr val="accent2"/>
                </a:solidFill>
              </a:rPr>
              <a:t>Brooklyn Williams</a:t>
            </a:r>
            <a:endParaRPr sz="2100" b="1"/>
          </a:p>
          <a:p>
            <a:pPr marL="0" lvl="0" indent="0" algn="l" rtl="0">
              <a:lnSpc>
                <a:spcPct val="80000"/>
              </a:lnSpc>
              <a:spcBef>
                <a:spcPts val="400"/>
              </a:spcBef>
              <a:spcAft>
                <a:spcPts val="0"/>
              </a:spcAft>
              <a:buNone/>
            </a:pPr>
            <a:r>
              <a:rPr lang="en-US" sz="2100" b="1"/>
              <a:t>Vice President of Communications</a:t>
            </a:r>
            <a:endParaRPr sz="2100" b="1"/>
          </a:p>
          <a:p>
            <a:pPr marL="0" lvl="0" indent="0" algn="l" rtl="0">
              <a:lnSpc>
                <a:spcPct val="80000"/>
              </a:lnSpc>
              <a:spcBef>
                <a:spcPts val="400"/>
              </a:spcBef>
              <a:spcAft>
                <a:spcPts val="0"/>
              </a:spcAft>
              <a:buNone/>
            </a:pPr>
            <a:r>
              <a:rPr lang="en-US" sz="2100" b="1"/>
              <a:t>Graves Co. HS</a:t>
            </a:r>
            <a:endParaRPr sz="2100" b="1"/>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body" idx="1"/>
          </p:nvPr>
        </p:nvSpPr>
        <p:spPr>
          <a:xfrm>
            <a:off x="457200" y="1481328"/>
            <a:ext cx="8229600" cy="45261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sz="6000" b="1"/>
              <a:t>@kydecaregion1</a:t>
            </a:r>
            <a:endParaRPr sz="6000" b="1"/>
          </a:p>
          <a:p>
            <a:pPr marL="0" lvl="0" indent="0" algn="ctr" rtl="0">
              <a:spcBef>
                <a:spcPts val="400"/>
              </a:spcBef>
              <a:spcAft>
                <a:spcPts val="0"/>
              </a:spcAft>
              <a:buNone/>
            </a:pPr>
            <a:endParaRPr sz="6000"/>
          </a:p>
          <a:p>
            <a:pPr marL="0" lvl="0" indent="0" algn="ctr" rtl="0">
              <a:spcBef>
                <a:spcPts val="400"/>
              </a:spcBef>
              <a:spcAft>
                <a:spcPts val="0"/>
              </a:spcAft>
              <a:buNone/>
            </a:pPr>
            <a:r>
              <a:rPr lang="en-US" sz="6000" i="1"/>
              <a:t>Post pictures on Insta stories and tag us!</a:t>
            </a:r>
            <a:endParaRPr sz="6000" b="1"/>
          </a:p>
        </p:txBody>
      </p:sp>
      <p:sp>
        <p:nvSpPr>
          <p:cNvPr id="215" name="Google Shape;215;p27"/>
          <p:cNvSpPr txBox="1">
            <a:spLocks noGrp="1"/>
          </p:cNvSpPr>
          <p:nvPr>
            <p:ph type="title"/>
          </p:nvPr>
        </p:nvSpPr>
        <p:spPr>
          <a:xfrm>
            <a:off x="80375" y="274650"/>
            <a:ext cx="88773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a:t>Follow us on Instagram!</a:t>
            </a:r>
            <a:endParaRPr sz="6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0">
              <a:srgbClr val="E6E6E6"/>
            </a:gs>
            <a:gs pos="32000">
              <a:srgbClr val="7D8496"/>
            </a:gs>
            <a:gs pos="47000">
              <a:srgbClr val="E6E6E6"/>
            </a:gs>
            <a:gs pos="85000">
              <a:srgbClr val="7D8496"/>
            </a:gs>
            <a:gs pos="100000">
              <a:srgbClr val="E6E6E6"/>
            </a:gs>
          </a:gsLst>
          <a:lin ang="5400012" scaled="0"/>
        </a:gradFill>
        <a:effectLst/>
      </p:bgPr>
    </p:bg>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76200" y="499975"/>
            <a:ext cx="9144000" cy="361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ambla"/>
              <a:buNone/>
            </a:pPr>
            <a:r>
              <a:rPr lang="en-US" sz="5600" b="1" i="0" u="none" strike="noStrike" cap="none">
                <a:solidFill>
                  <a:schemeClr val="dk1"/>
                </a:solidFill>
                <a:latin typeface="Rambla"/>
                <a:ea typeface="Rambla"/>
                <a:cs typeface="Rambla"/>
                <a:sym typeface="Rambla"/>
              </a:rPr>
              <a:t>Region </a:t>
            </a:r>
            <a:r>
              <a:rPr lang="en-US" sz="5600">
                <a:solidFill>
                  <a:schemeClr val="dk1"/>
                </a:solidFill>
              </a:rPr>
              <a:t>1</a:t>
            </a:r>
            <a:r>
              <a:rPr lang="en-US" sz="5600" b="1" i="0" u="none" strike="noStrike" cap="none">
                <a:solidFill>
                  <a:schemeClr val="dk1"/>
                </a:solidFill>
                <a:latin typeface="Rambla"/>
                <a:ea typeface="Rambla"/>
                <a:cs typeface="Rambla"/>
                <a:sym typeface="Rambla"/>
              </a:rPr>
              <a:t> DECA </a:t>
            </a:r>
            <a:br>
              <a:rPr lang="en-US" sz="3600" b="1" i="0" u="none" strike="noStrike" cap="none">
                <a:solidFill>
                  <a:schemeClr val="dk1"/>
                </a:solidFill>
                <a:latin typeface="Rambla"/>
                <a:ea typeface="Rambla"/>
                <a:cs typeface="Rambla"/>
                <a:sym typeface="Rambla"/>
              </a:rPr>
            </a:br>
            <a:r>
              <a:rPr lang="en-US" sz="3600" b="1" i="0" u="none" strike="noStrike" cap="none">
                <a:solidFill>
                  <a:schemeClr val="dk1"/>
                </a:solidFill>
                <a:latin typeface="Rambla"/>
                <a:ea typeface="Rambla"/>
                <a:cs typeface="Rambla"/>
                <a:sym typeface="Rambla"/>
              </a:rPr>
              <a:t>Career Development Conference (CDC)</a:t>
            </a:r>
            <a:endParaRPr sz="3600" b="1" i="0" u="none" strike="noStrike" cap="none">
              <a:solidFill>
                <a:schemeClr val="dk1"/>
              </a:solidFill>
              <a:latin typeface="Rambla"/>
              <a:ea typeface="Rambla"/>
              <a:cs typeface="Rambla"/>
              <a:sym typeface="Rambla"/>
            </a:endParaRPr>
          </a:p>
          <a:p>
            <a:pPr marL="0" marR="0" lvl="0" indent="0" algn="ctr" rtl="0">
              <a:spcBef>
                <a:spcPts val="0"/>
              </a:spcBef>
              <a:spcAft>
                <a:spcPts val="0"/>
              </a:spcAft>
              <a:buClr>
                <a:schemeClr val="dk1"/>
              </a:buClr>
              <a:buSzPts val="4400"/>
              <a:buFont typeface="Rambla"/>
              <a:buNone/>
            </a:pPr>
            <a:endParaRPr sz="1300">
              <a:solidFill>
                <a:schemeClr val="dk1"/>
              </a:solidFill>
            </a:endParaRPr>
          </a:p>
          <a:p>
            <a:pPr marL="0" marR="0" lvl="0" indent="0" algn="ctr" rtl="0">
              <a:spcBef>
                <a:spcPts val="0"/>
              </a:spcBef>
              <a:spcAft>
                <a:spcPts val="0"/>
              </a:spcAft>
              <a:buClr>
                <a:schemeClr val="dk1"/>
              </a:buClr>
              <a:buSzPts val="4400"/>
              <a:buFont typeface="Rambla"/>
              <a:buNone/>
            </a:pPr>
            <a:r>
              <a:rPr lang="en-US" sz="3800" u="sng">
                <a:solidFill>
                  <a:schemeClr val="lt1"/>
                </a:solidFill>
              </a:rPr>
              <a:t>Registration Deadlines</a:t>
            </a:r>
            <a:endParaRPr sz="3800" u="sng">
              <a:solidFill>
                <a:schemeClr val="lt1"/>
              </a:solidFill>
            </a:endParaRPr>
          </a:p>
          <a:p>
            <a:pPr marL="0" marR="0" lvl="0" indent="0" algn="ctr" rtl="0">
              <a:spcBef>
                <a:spcPts val="0"/>
              </a:spcBef>
              <a:spcAft>
                <a:spcPts val="0"/>
              </a:spcAft>
              <a:buClr>
                <a:schemeClr val="dk1"/>
              </a:buClr>
              <a:buSzPts val="4400"/>
              <a:buFont typeface="Rambla"/>
              <a:buNone/>
            </a:pPr>
            <a:r>
              <a:rPr lang="en-US" sz="3000">
                <a:solidFill>
                  <a:schemeClr val="dk1"/>
                </a:solidFill>
              </a:rPr>
              <a:t>Registration - December 15, 2021</a:t>
            </a:r>
            <a:endParaRPr sz="3000">
              <a:solidFill>
                <a:schemeClr val="dk1"/>
              </a:solidFill>
            </a:endParaRPr>
          </a:p>
          <a:p>
            <a:pPr marL="0" marR="0" lvl="0" indent="0" algn="ctr" rtl="0">
              <a:spcBef>
                <a:spcPts val="0"/>
              </a:spcBef>
              <a:spcAft>
                <a:spcPts val="0"/>
              </a:spcAft>
              <a:buClr>
                <a:schemeClr val="dk1"/>
              </a:buClr>
              <a:buSzPts val="4400"/>
              <a:buFont typeface="Rambla"/>
              <a:buNone/>
            </a:pPr>
            <a:r>
              <a:rPr lang="en-US" sz="3000">
                <a:solidFill>
                  <a:schemeClr val="dk1"/>
                </a:solidFill>
              </a:rPr>
              <a:t>Projects - January 5, 2022</a:t>
            </a:r>
            <a:br>
              <a:rPr lang="en-US" sz="3000" b="1" i="0" u="none" strike="noStrike" cap="none">
                <a:solidFill>
                  <a:schemeClr val="dk1"/>
                </a:solidFill>
                <a:latin typeface="Rambla"/>
                <a:ea typeface="Rambla"/>
                <a:cs typeface="Rambla"/>
                <a:sym typeface="Rambla"/>
              </a:rPr>
            </a:br>
            <a:r>
              <a:rPr lang="en-US" sz="4000">
                <a:solidFill>
                  <a:srgbClr val="674EA7"/>
                </a:solidFill>
              </a:rPr>
              <a:t>Competition Day @ MSU</a:t>
            </a:r>
            <a:endParaRPr sz="4000">
              <a:solidFill>
                <a:srgbClr val="674EA7"/>
              </a:solidFill>
            </a:endParaRPr>
          </a:p>
          <a:p>
            <a:pPr marL="0" marR="0" lvl="0" indent="0" algn="ctr" rtl="0">
              <a:spcBef>
                <a:spcPts val="0"/>
              </a:spcBef>
              <a:spcAft>
                <a:spcPts val="0"/>
              </a:spcAft>
              <a:buClr>
                <a:schemeClr val="dk1"/>
              </a:buClr>
              <a:buSzPts val="4400"/>
              <a:buFont typeface="Rambla"/>
              <a:buNone/>
            </a:pPr>
            <a:r>
              <a:rPr lang="en-US" sz="3000" b="1" i="0" u="none" strike="noStrike" cap="none">
                <a:solidFill>
                  <a:schemeClr val="dk1"/>
                </a:solidFill>
                <a:latin typeface="Rambla"/>
                <a:ea typeface="Rambla"/>
                <a:cs typeface="Rambla"/>
                <a:sym typeface="Rambla"/>
              </a:rPr>
              <a:t>Wednesday, January</a:t>
            </a:r>
            <a:r>
              <a:rPr lang="en-US" sz="3000">
                <a:solidFill>
                  <a:schemeClr val="dk1"/>
                </a:solidFill>
              </a:rPr>
              <a:t> 19</a:t>
            </a:r>
            <a:r>
              <a:rPr lang="en-US" sz="3000" b="1" i="0" u="none" strike="noStrike" cap="none">
                <a:solidFill>
                  <a:schemeClr val="dk1"/>
                </a:solidFill>
                <a:latin typeface="Rambla"/>
                <a:ea typeface="Rambla"/>
                <a:cs typeface="Rambla"/>
                <a:sym typeface="Rambla"/>
              </a:rPr>
              <a:t>, 20</a:t>
            </a:r>
            <a:r>
              <a:rPr lang="en-US" sz="3000">
                <a:solidFill>
                  <a:schemeClr val="dk1"/>
                </a:solidFill>
              </a:rPr>
              <a:t>22</a:t>
            </a:r>
            <a:endParaRPr sz="3000" b="1" i="0" u="none" strike="noStrike" cap="none">
              <a:solidFill>
                <a:schemeClr val="dk1"/>
              </a:solidFill>
              <a:latin typeface="Rambla"/>
              <a:ea typeface="Rambla"/>
              <a:cs typeface="Rambla"/>
              <a:sym typeface="Rambla"/>
            </a:endParaRPr>
          </a:p>
        </p:txBody>
      </p:sp>
      <p:pic>
        <p:nvPicPr>
          <p:cNvPr id="221" name="Google Shape;221;p28"/>
          <p:cNvPicPr preferRelativeResize="0"/>
          <p:nvPr/>
        </p:nvPicPr>
        <p:blipFill>
          <a:blip r:embed="rId3">
            <a:alphaModFix/>
          </a:blip>
          <a:stretch>
            <a:fillRect/>
          </a:stretch>
        </p:blipFill>
        <p:spPr>
          <a:xfrm>
            <a:off x="304800" y="4350297"/>
            <a:ext cx="8839204" cy="2196853"/>
          </a:xfrm>
          <a:prstGeom prst="rect">
            <a:avLst/>
          </a:prstGeom>
          <a:noFill/>
          <a:ln>
            <a:noFill/>
          </a:ln>
        </p:spPr>
      </p:pic>
      <p:pic>
        <p:nvPicPr>
          <p:cNvPr id="222" name="Google Shape;222;p28" descr="DECA Membership Recruitment Toolkit - DECA Inc"/>
          <p:cNvPicPr preferRelativeResize="0"/>
          <p:nvPr/>
        </p:nvPicPr>
        <p:blipFill>
          <a:blip r:embed="rId4">
            <a:alphaModFix/>
          </a:blip>
          <a:stretch>
            <a:fillRect/>
          </a:stretch>
        </p:blipFill>
        <p:spPr>
          <a:xfrm>
            <a:off x="214825" y="4355745"/>
            <a:ext cx="8708849" cy="21627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body" idx="1"/>
          </p:nvPr>
        </p:nvSpPr>
        <p:spPr>
          <a:xfrm>
            <a:off x="55418" y="1905000"/>
            <a:ext cx="3297382" cy="3604810"/>
          </a:xfrm>
          <a:prstGeom prst="rect">
            <a:avLst/>
          </a:prstGeom>
          <a:noFill/>
          <a:ln>
            <a:noFill/>
          </a:ln>
        </p:spPr>
        <p:txBody>
          <a:bodyPr spcFirstLastPara="1" wrap="square" lIns="91425" tIns="0" rIns="91425" bIns="45700" anchor="t" anchorCtr="0">
            <a:noAutofit/>
          </a:bodyPr>
          <a:lstStyle/>
          <a:p>
            <a:pPr marL="0" marR="18288" lvl="0" indent="0" algn="r" rtl="0">
              <a:spcBef>
                <a:spcPts val="0"/>
              </a:spcBef>
              <a:spcAft>
                <a:spcPts val="0"/>
              </a:spcAft>
              <a:buClr>
                <a:schemeClr val="accent1"/>
              </a:buClr>
              <a:buSzPts val="2516"/>
              <a:buFont typeface="Noto Sans Symbols"/>
              <a:buNone/>
            </a:pPr>
            <a:r>
              <a:rPr lang="en-US" sz="3700" b="0" i="0" u="none" strike="noStrike" cap="none">
                <a:solidFill>
                  <a:schemeClr val="lt1"/>
                </a:solidFill>
                <a:latin typeface="Rambla"/>
                <a:ea typeface="Rambla"/>
                <a:cs typeface="Rambla"/>
                <a:sym typeface="Rambla"/>
              </a:rPr>
              <a:t>State Career Development Conference</a:t>
            </a:r>
            <a:br>
              <a:rPr lang="en-US" sz="3700" b="0" i="0" u="none" strike="noStrike" cap="none">
                <a:solidFill>
                  <a:schemeClr val="lt1"/>
                </a:solidFill>
                <a:latin typeface="Rambla"/>
                <a:ea typeface="Rambla"/>
                <a:cs typeface="Rambla"/>
                <a:sym typeface="Rambla"/>
              </a:rPr>
            </a:br>
            <a:r>
              <a:rPr lang="en-US" sz="3700"/>
              <a:t>Feb. 27-</a:t>
            </a:r>
            <a:endParaRPr sz="3700"/>
          </a:p>
          <a:p>
            <a:pPr marL="0" marR="18288" lvl="0" indent="0" algn="r" rtl="0">
              <a:spcBef>
                <a:spcPts val="0"/>
              </a:spcBef>
              <a:spcAft>
                <a:spcPts val="0"/>
              </a:spcAft>
              <a:buClr>
                <a:schemeClr val="accent1"/>
              </a:buClr>
              <a:buSzPts val="2516"/>
              <a:buFont typeface="Noto Sans Symbols"/>
              <a:buNone/>
            </a:pPr>
            <a:r>
              <a:rPr lang="en-US" sz="3700"/>
              <a:t>March 1</a:t>
            </a:r>
            <a:r>
              <a:rPr lang="en-US" sz="3700" b="0" i="0" u="none" strike="noStrike" cap="none">
                <a:solidFill>
                  <a:schemeClr val="lt1"/>
                </a:solidFill>
                <a:latin typeface="Rambla"/>
                <a:ea typeface="Rambla"/>
                <a:cs typeface="Rambla"/>
                <a:sym typeface="Rambla"/>
              </a:rPr>
              <a:t>, 20</a:t>
            </a:r>
            <a:r>
              <a:rPr lang="en-US" sz="3700"/>
              <a:t>22</a:t>
            </a:r>
            <a:endParaRPr sz="3700" b="0" i="0" u="none" strike="noStrike" cap="none">
              <a:solidFill>
                <a:schemeClr val="lt1"/>
              </a:solidFill>
              <a:latin typeface="Rambla"/>
              <a:ea typeface="Rambla"/>
              <a:cs typeface="Rambla"/>
              <a:sym typeface="Rambla"/>
            </a:endParaRPr>
          </a:p>
          <a:p>
            <a:pPr marL="0" marR="18288" lvl="0" indent="0" algn="r" rtl="0">
              <a:spcBef>
                <a:spcPts val="400"/>
              </a:spcBef>
              <a:spcAft>
                <a:spcPts val="0"/>
              </a:spcAft>
              <a:buClr>
                <a:schemeClr val="accent1"/>
              </a:buClr>
              <a:buSzPts val="2516"/>
              <a:buFont typeface="Noto Sans Symbols"/>
              <a:buNone/>
            </a:pPr>
            <a:r>
              <a:rPr lang="en-US" sz="3700" b="0" i="0" u="none" strike="noStrike" cap="none">
                <a:solidFill>
                  <a:schemeClr val="lt1"/>
                </a:solidFill>
                <a:latin typeface="Rambla"/>
                <a:ea typeface="Rambla"/>
                <a:cs typeface="Rambla"/>
                <a:sym typeface="Rambla"/>
              </a:rPr>
              <a:t>Louisville, KY</a:t>
            </a:r>
            <a:endParaRPr/>
          </a:p>
          <a:p>
            <a:pPr marL="0" marR="18288" lvl="0" indent="0" algn="r" rtl="0">
              <a:spcBef>
                <a:spcPts val="400"/>
              </a:spcBef>
              <a:spcAft>
                <a:spcPts val="0"/>
              </a:spcAft>
              <a:buClr>
                <a:schemeClr val="accent1"/>
              </a:buClr>
              <a:buSzPts val="1510"/>
              <a:buFont typeface="Noto Sans Symbols"/>
              <a:buNone/>
            </a:pPr>
            <a:endParaRPr sz="2220" b="0" i="0" u="none" strike="noStrike" cap="none">
              <a:solidFill>
                <a:schemeClr val="lt1"/>
              </a:solidFill>
              <a:latin typeface="Rambla"/>
              <a:ea typeface="Rambla"/>
              <a:cs typeface="Rambla"/>
              <a:sym typeface="Rambla"/>
            </a:endParaRPr>
          </a:p>
        </p:txBody>
      </p:sp>
      <p:sp>
        <p:nvSpPr>
          <p:cNvPr id="228" name="Google Shape;228;p29"/>
          <p:cNvSpPr txBox="1">
            <a:spLocks noGrp="1"/>
          </p:cNvSpPr>
          <p:nvPr>
            <p:ph type="title"/>
          </p:nvPr>
        </p:nvSpPr>
        <p:spPr>
          <a:xfrm>
            <a:off x="457200" y="381000"/>
            <a:ext cx="7696200" cy="914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FFFF00"/>
              </a:buClr>
              <a:buSzPts val="4800"/>
              <a:buFont typeface="Rambla"/>
              <a:buNone/>
            </a:pPr>
            <a:br>
              <a:rPr lang="en-US" sz="4800" b="0" i="0" u="none" strike="noStrike" cap="none">
                <a:solidFill>
                  <a:srgbClr val="FFFF00"/>
                </a:solidFill>
                <a:latin typeface="Rambla"/>
                <a:ea typeface="Rambla"/>
                <a:cs typeface="Rambla"/>
                <a:sym typeface="Rambla"/>
              </a:rPr>
            </a:br>
            <a:r>
              <a:rPr lang="en-US" sz="4800" b="0" i="0" u="none" strike="noStrike" cap="none">
                <a:solidFill>
                  <a:srgbClr val="FFFF00"/>
                </a:solidFill>
                <a:latin typeface="Rambla"/>
                <a:ea typeface="Rambla"/>
                <a:cs typeface="Rambla"/>
                <a:sym typeface="Rambla"/>
              </a:rPr>
              <a:t>Kentucky SCDC </a:t>
            </a:r>
            <a:endParaRPr sz="4800" b="0" i="0" u="none" strike="noStrike" cap="none">
              <a:solidFill>
                <a:srgbClr val="FFFF00"/>
              </a:solidFill>
              <a:latin typeface="Rambla"/>
              <a:ea typeface="Rambla"/>
              <a:cs typeface="Rambla"/>
              <a:sym typeface="Rambla"/>
            </a:endParaRPr>
          </a:p>
        </p:txBody>
      </p:sp>
      <p:sp>
        <p:nvSpPr>
          <p:cNvPr id="229" name="Google Shape;229;p29"/>
          <p:cNvSpPr txBox="1"/>
          <p:nvPr/>
        </p:nvSpPr>
        <p:spPr>
          <a:xfrm>
            <a:off x="4457700" y="4267200"/>
            <a:ext cx="3924300"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Rambla"/>
                <a:ea typeface="Rambla"/>
                <a:cs typeface="Rambla"/>
                <a:sym typeface="Rambla"/>
              </a:rPr>
              <a:t>Your Kentucky DECA officers are planning a great state conference </a:t>
            </a:r>
            <a:r>
              <a:rPr lang="en-US" sz="1800">
                <a:solidFill>
                  <a:schemeClr val="lt1"/>
                </a:solidFill>
                <a:latin typeface="Rambla"/>
                <a:ea typeface="Rambla"/>
                <a:cs typeface="Rambla"/>
                <a:sym typeface="Rambla"/>
              </a:rPr>
              <a:t> </a:t>
            </a:r>
            <a:endParaRPr/>
          </a:p>
        </p:txBody>
      </p:sp>
      <p:pic>
        <p:nvPicPr>
          <p:cNvPr id="230" name="Google Shape;230;p29" descr="DECA Membership Recruitment Toolkit - DECA Inc"/>
          <p:cNvPicPr preferRelativeResize="0"/>
          <p:nvPr/>
        </p:nvPicPr>
        <p:blipFill>
          <a:blip r:embed="rId3">
            <a:alphaModFix/>
          </a:blip>
          <a:stretch>
            <a:fillRect/>
          </a:stretch>
        </p:blipFill>
        <p:spPr>
          <a:xfrm>
            <a:off x="4161500" y="2625225"/>
            <a:ext cx="4295775" cy="1076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body" idx="1"/>
          </p:nvPr>
        </p:nvSpPr>
        <p:spPr>
          <a:xfrm>
            <a:off x="0" y="5655575"/>
            <a:ext cx="8406600" cy="981300"/>
          </a:xfrm>
          <a:prstGeom prst="rect">
            <a:avLst/>
          </a:prstGeom>
          <a:noFill/>
          <a:ln>
            <a:noFill/>
          </a:ln>
        </p:spPr>
        <p:txBody>
          <a:bodyPr spcFirstLastPara="1" wrap="square" lIns="91425" tIns="0" rIns="91425" bIns="45700" anchor="t" anchorCtr="0">
            <a:noAutofit/>
          </a:bodyPr>
          <a:lstStyle/>
          <a:p>
            <a:pPr marL="0" marR="18288" lvl="0" indent="0" algn="r" rtl="0">
              <a:lnSpc>
                <a:spcPct val="80000"/>
              </a:lnSpc>
              <a:spcBef>
                <a:spcPts val="0"/>
              </a:spcBef>
              <a:spcAft>
                <a:spcPts val="0"/>
              </a:spcAft>
              <a:buClr>
                <a:schemeClr val="accent1"/>
              </a:buClr>
              <a:buSzPts val="1510"/>
              <a:buFont typeface="Noto Sans Symbols"/>
              <a:buNone/>
            </a:pPr>
            <a:r>
              <a:rPr lang="en-US" sz="3120" b="0" i="0" u="none" strike="noStrike" cap="none">
                <a:solidFill>
                  <a:schemeClr val="lt1"/>
                </a:solidFill>
                <a:latin typeface="Rambla"/>
                <a:ea typeface="Rambla"/>
                <a:cs typeface="Rambla"/>
                <a:sym typeface="Rambla"/>
              </a:rPr>
              <a:t>April </a:t>
            </a:r>
            <a:r>
              <a:rPr lang="en-US" sz="3120"/>
              <a:t>23-April 26, 2022</a:t>
            </a:r>
            <a:endParaRPr sz="2300"/>
          </a:p>
          <a:p>
            <a:pPr marL="0" marR="18288" lvl="0" indent="0" algn="r" rtl="0">
              <a:lnSpc>
                <a:spcPct val="80000"/>
              </a:lnSpc>
              <a:spcBef>
                <a:spcPts val="400"/>
              </a:spcBef>
              <a:spcAft>
                <a:spcPts val="0"/>
              </a:spcAft>
              <a:buClr>
                <a:schemeClr val="accent1"/>
              </a:buClr>
              <a:buSzPts val="1510"/>
              <a:buFont typeface="Noto Sans Symbols"/>
              <a:buNone/>
            </a:pPr>
            <a:endParaRPr sz="2220" b="0" i="0" u="none" strike="noStrike" cap="none">
              <a:solidFill>
                <a:schemeClr val="lt1"/>
              </a:solidFill>
              <a:latin typeface="Rambla"/>
              <a:ea typeface="Rambla"/>
              <a:cs typeface="Rambla"/>
              <a:sym typeface="Rambla"/>
            </a:endParaRPr>
          </a:p>
        </p:txBody>
      </p:sp>
      <p:sp>
        <p:nvSpPr>
          <p:cNvPr id="236" name="Google Shape;236;p30"/>
          <p:cNvSpPr txBox="1">
            <a:spLocks noGrp="1"/>
          </p:cNvSpPr>
          <p:nvPr>
            <p:ph type="title"/>
          </p:nvPr>
        </p:nvSpPr>
        <p:spPr>
          <a:xfrm>
            <a:off x="228600" y="4960034"/>
            <a:ext cx="8075400" cy="562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accent1"/>
              </a:buClr>
              <a:buSzPts val="3600"/>
              <a:buFont typeface="Rambla"/>
              <a:buNone/>
            </a:pPr>
            <a:r>
              <a:rPr lang="en-US" sz="3600" b="1" i="0" u="none" strike="noStrike" cap="none">
                <a:solidFill>
                  <a:schemeClr val="lt1"/>
                </a:solidFill>
              </a:rPr>
              <a:t>DECA ICDC—</a:t>
            </a:r>
            <a:r>
              <a:rPr lang="en-US" sz="3600" b="1">
                <a:solidFill>
                  <a:schemeClr val="lt1"/>
                </a:solidFill>
              </a:rPr>
              <a:t>Atlanta, GA </a:t>
            </a:r>
            <a:endParaRPr sz="3600" b="1" i="0" u="none" strike="noStrike" cap="none">
              <a:solidFill>
                <a:schemeClr val="lt1"/>
              </a:solidFill>
            </a:endParaRPr>
          </a:p>
        </p:txBody>
      </p:sp>
      <p:pic>
        <p:nvPicPr>
          <p:cNvPr id="237" name="Google Shape;237;p30"/>
          <p:cNvPicPr preferRelativeResize="0">
            <a:picLocks noGrp="1"/>
          </p:cNvPicPr>
          <p:nvPr>
            <p:ph type="pic" idx="2"/>
          </p:nvPr>
        </p:nvPicPr>
        <p:blipFill rotWithShape="1">
          <a:blip r:embed="rId3">
            <a:alphaModFix/>
          </a:blip>
          <a:srcRect t="23352" b="23351"/>
          <a:stretch/>
        </p:blipFill>
        <p:spPr>
          <a:xfrm>
            <a:off x="228600" y="189968"/>
            <a:ext cx="8686800" cy="43891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ctrTitle"/>
          </p:nvPr>
        </p:nvSpPr>
        <p:spPr>
          <a:xfrm>
            <a:off x="762000" y="1981200"/>
            <a:ext cx="8001000" cy="29932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F5666"/>
              </a:buClr>
              <a:buSzPts val="4800"/>
              <a:buFont typeface="Rambla"/>
              <a:buNone/>
            </a:pPr>
            <a:r>
              <a:rPr lang="en-US" sz="4800" b="1" i="0" u="none" strike="noStrike" cap="none">
                <a:solidFill>
                  <a:srgbClr val="0F5666"/>
                </a:solidFill>
                <a:latin typeface="Rambla"/>
                <a:ea typeface="Rambla"/>
                <a:cs typeface="Rambla"/>
                <a:sym typeface="Rambla"/>
              </a:rPr>
              <a:t>Make all travel requests now if possible</a:t>
            </a:r>
            <a:br>
              <a:rPr lang="en-US" sz="4800" b="1" i="0" u="none" strike="noStrike" cap="none">
                <a:solidFill>
                  <a:srgbClr val="0F5666"/>
                </a:solidFill>
                <a:latin typeface="Rambla"/>
                <a:ea typeface="Rambla"/>
                <a:cs typeface="Rambla"/>
                <a:sym typeface="Rambla"/>
              </a:rPr>
            </a:br>
            <a:r>
              <a:rPr lang="en-US" sz="4800" b="1" i="0" u="none" strike="noStrike" cap="none">
                <a:solidFill>
                  <a:srgbClr val="FF0000"/>
                </a:solidFill>
                <a:latin typeface="Rambla"/>
                <a:ea typeface="Rambla"/>
                <a:cs typeface="Rambla"/>
                <a:sym typeface="Rambla"/>
              </a:rPr>
              <a:t>Save the Date</a:t>
            </a:r>
            <a:endParaRPr sz="4800" b="1" i="0" u="none" strike="noStrike" cap="none">
              <a:solidFill>
                <a:srgbClr val="FF0000"/>
              </a:solidFill>
              <a:latin typeface="Rambla"/>
              <a:ea typeface="Rambla"/>
              <a:cs typeface="Rambla"/>
              <a:sym typeface="Rambla"/>
            </a:endParaRPr>
          </a:p>
        </p:txBody>
      </p:sp>
      <p:sp>
        <p:nvSpPr>
          <p:cNvPr id="243" name="Google Shape;243;p31"/>
          <p:cNvSpPr txBox="1">
            <a:spLocks noGrp="1"/>
          </p:cNvSpPr>
          <p:nvPr>
            <p:ph type="subTitle" idx="1"/>
          </p:nvPr>
        </p:nvSpPr>
        <p:spPr>
          <a:xfrm>
            <a:off x="1600200" y="685800"/>
            <a:ext cx="6400800" cy="4495800"/>
          </a:xfrm>
          <a:prstGeom prst="rect">
            <a:avLst/>
          </a:prstGeom>
          <a:noFill/>
          <a:ln>
            <a:noFill/>
          </a:ln>
        </p:spPr>
        <p:txBody>
          <a:bodyPr spcFirstLastPara="1" wrap="square" lIns="45700" tIns="45700" rIns="45700" bIns="45700" anchor="t" anchorCtr="0">
            <a:noAutofit/>
          </a:bodyPr>
          <a:lstStyle/>
          <a:p>
            <a:pPr marL="0" marR="64008" lvl="0" indent="0" algn="l" rtl="0">
              <a:spcBef>
                <a:spcPts val="0"/>
              </a:spcBef>
              <a:spcAft>
                <a:spcPts val="0"/>
              </a:spcAft>
              <a:buClr>
                <a:schemeClr val="accent1"/>
              </a:buClr>
              <a:buSzPts val="3264"/>
              <a:buFont typeface="Noto Sans Symbols"/>
              <a:buNone/>
            </a:pPr>
            <a:endParaRPr sz="4800" b="0" i="0" u="none" strike="noStrike" cap="none">
              <a:solidFill>
                <a:srgbClr val="FF0000"/>
              </a:solidFill>
              <a:latin typeface="Rambla"/>
              <a:ea typeface="Rambla"/>
              <a:cs typeface="Rambla"/>
              <a:sym typeface="Rambla"/>
            </a:endParaRPr>
          </a:p>
          <a:p>
            <a:pPr marL="0" marR="64008" lvl="0" indent="0" algn="r" rtl="0">
              <a:spcBef>
                <a:spcPts val="400"/>
              </a:spcBef>
              <a:spcAft>
                <a:spcPts val="0"/>
              </a:spcAft>
              <a:buClr>
                <a:schemeClr val="accent1"/>
              </a:buClr>
              <a:buSzPts val="2720"/>
              <a:buFont typeface="Noto Sans Symbols"/>
              <a:buNone/>
            </a:pPr>
            <a:endParaRPr sz="4000" b="0" i="0" u="none" strike="noStrike" cap="none">
              <a:solidFill>
                <a:schemeClr val="dk2"/>
              </a:solidFill>
              <a:latin typeface="Rambla"/>
              <a:ea typeface="Rambla"/>
              <a:cs typeface="Rambla"/>
              <a:sym typeface="Rambla"/>
            </a:endParaRPr>
          </a:p>
        </p:txBody>
      </p:sp>
      <p:pic>
        <p:nvPicPr>
          <p:cNvPr id="244" name="Google Shape;244;p31" descr="DECA Membership Recruitment Toolkit - DECA Inc"/>
          <p:cNvPicPr preferRelativeResize="0"/>
          <p:nvPr/>
        </p:nvPicPr>
        <p:blipFill>
          <a:blip r:embed="rId3">
            <a:alphaModFix/>
          </a:blip>
          <a:stretch>
            <a:fillRect/>
          </a:stretch>
        </p:blipFill>
        <p:spPr>
          <a:xfrm>
            <a:off x="1113588" y="597275"/>
            <a:ext cx="7297825" cy="182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body" idx="1"/>
          </p:nvPr>
        </p:nvSpPr>
        <p:spPr>
          <a:xfrm>
            <a:off x="457200" y="1481328"/>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 </a:t>
            </a:r>
            <a:endParaRPr/>
          </a:p>
          <a:p>
            <a:pPr marL="0" lvl="0" indent="0" algn="l" rtl="0">
              <a:spcBef>
                <a:spcPts val="400"/>
              </a:spcBef>
              <a:spcAft>
                <a:spcPts val="0"/>
              </a:spcAft>
              <a:buNone/>
            </a:pPr>
            <a:r>
              <a:rPr lang="en-US"/>
              <a:t>All Written projects and any events with a written summary must but be uploaded by January 5 by 6pm CST.</a:t>
            </a:r>
            <a:endParaRPr/>
          </a:p>
          <a:p>
            <a:pPr marL="0" lvl="0" indent="0" algn="l" rtl="0">
              <a:spcBef>
                <a:spcPts val="400"/>
              </a:spcBef>
              <a:spcAft>
                <a:spcPts val="0"/>
              </a:spcAft>
              <a:buNone/>
            </a:pPr>
            <a:r>
              <a:rPr lang="en-US" u="sng"/>
              <a:t>7 days to fix</a:t>
            </a:r>
            <a:r>
              <a:rPr lang="en-US"/>
              <a:t>--Must upload any changes to projects moving to SCDC within 7 days of your Regional Conference-January 26 (Region 1)</a:t>
            </a:r>
            <a:endParaRPr/>
          </a:p>
          <a:p>
            <a:pPr marL="0" lvl="0" indent="0" algn="l" rtl="0">
              <a:spcBef>
                <a:spcPts val="400"/>
              </a:spcBef>
              <a:spcAft>
                <a:spcPts val="0"/>
              </a:spcAft>
              <a:buNone/>
            </a:pPr>
            <a:r>
              <a:rPr lang="en-US" u="sng"/>
              <a:t>Penalty points</a:t>
            </a:r>
            <a:r>
              <a:rPr lang="en-US"/>
              <a:t> --if late--10 points/day</a:t>
            </a:r>
            <a:endParaRPr/>
          </a:p>
          <a:p>
            <a:pPr marL="0" lvl="0" indent="0" algn="l" rtl="0">
              <a:spcBef>
                <a:spcPts val="400"/>
              </a:spcBef>
              <a:spcAft>
                <a:spcPts val="0"/>
              </a:spcAft>
              <a:buNone/>
            </a:pPr>
            <a:r>
              <a:rPr lang="en-US" u="sng"/>
              <a:t>Don’t forget</a:t>
            </a:r>
            <a:r>
              <a:rPr lang="en-US"/>
              <a:t>--Statement of Assurances must be included</a:t>
            </a:r>
            <a:endParaRPr/>
          </a:p>
        </p:txBody>
      </p:sp>
      <p:sp>
        <p:nvSpPr>
          <p:cNvPr id="251" name="Google Shape;251;p32"/>
          <p:cNvSpPr txBox="1">
            <a:spLocks noGrp="1"/>
          </p:cNvSpPr>
          <p:nvPr>
            <p:ph type="title"/>
          </p:nvPr>
        </p:nvSpPr>
        <p:spPr>
          <a:xfrm>
            <a:off x="-5715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0000"/>
                </a:solidFill>
              </a:rPr>
              <a:t>Attention. . .Attention. . .Attention</a:t>
            </a:r>
            <a:endParaRPr>
              <a:solidFill>
                <a:srgbClr val="FF0000"/>
              </a:solidFill>
            </a:endParaRPr>
          </a:p>
          <a:p>
            <a:pPr marL="0" lvl="0" indent="0" algn="ctr" rtl="0">
              <a:spcBef>
                <a:spcPts val="0"/>
              </a:spcBef>
              <a:spcAft>
                <a:spcPts val="0"/>
              </a:spcAft>
              <a:buNone/>
            </a:pPr>
            <a:r>
              <a:rPr lang="en-US">
                <a:solidFill>
                  <a:srgbClr val="FF0000"/>
                </a:solidFill>
              </a:rPr>
              <a:t>New Guideline</a:t>
            </a:r>
            <a:endParaRPr>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body" idx="1"/>
          </p:nvPr>
        </p:nvSpPr>
        <p:spPr>
          <a:xfrm>
            <a:off x="457200" y="1066800"/>
            <a:ext cx="8229600" cy="5410200"/>
          </a:xfrm>
          <a:prstGeom prst="rect">
            <a:avLst/>
          </a:prstGeom>
          <a:noFill/>
          <a:ln>
            <a:noFill/>
          </a:ln>
        </p:spPr>
        <p:txBody>
          <a:bodyPr spcFirstLastPara="1" wrap="square" lIns="91425" tIns="45700" rIns="91425" bIns="45700" anchor="t" anchorCtr="0">
            <a:noAutofit/>
          </a:bodyPr>
          <a:lstStyle/>
          <a:p>
            <a:pPr marL="137160" marR="0" lvl="0" indent="0" algn="l" rtl="0">
              <a:lnSpc>
                <a:spcPct val="80000"/>
              </a:lnSpc>
              <a:spcBef>
                <a:spcPts val="0"/>
              </a:spcBef>
              <a:spcAft>
                <a:spcPts val="0"/>
              </a:spcAft>
              <a:buClr>
                <a:schemeClr val="accent1"/>
              </a:buClr>
              <a:buSzPts val="1698"/>
              <a:buFont typeface="Noto Sans Symbols"/>
              <a:buNone/>
            </a:pPr>
            <a:endParaRPr sz="2497" b="0" i="0" u="none" strike="noStrike" cap="none">
              <a:solidFill>
                <a:srgbClr val="FFFF00"/>
              </a:solidFill>
              <a:latin typeface="Rambla"/>
              <a:ea typeface="Rambla"/>
              <a:cs typeface="Rambla"/>
              <a:sym typeface="Rambla"/>
            </a:endParaRPr>
          </a:p>
          <a:p>
            <a:pPr marL="137160" marR="0" lvl="0" indent="0" algn="l" rtl="0">
              <a:lnSpc>
                <a:spcPct val="80000"/>
              </a:lnSpc>
              <a:spcBef>
                <a:spcPts val="400"/>
              </a:spcBef>
              <a:spcAft>
                <a:spcPts val="0"/>
              </a:spcAft>
              <a:buClr>
                <a:schemeClr val="accent1"/>
              </a:buClr>
              <a:buSzPts val="1698"/>
              <a:buFont typeface="Noto Sans Symbols"/>
              <a:buNone/>
            </a:pPr>
            <a:r>
              <a:rPr lang="en-US" sz="2497" b="0" i="0" u="none" strike="noStrike" cap="none">
                <a:solidFill>
                  <a:srgbClr val="0F5666"/>
                </a:solidFill>
                <a:latin typeface="Rambla"/>
                <a:ea typeface="Rambla"/>
                <a:cs typeface="Rambla"/>
                <a:sym typeface="Rambla"/>
              </a:rPr>
              <a:t>December 1 </a:t>
            </a:r>
            <a:r>
              <a:rPr lang="en-US" sz="2497" b="0" i="0" u="none" strike="noStrike" cap="none">
                <a:solidFill>
                  <a:schemeClr val="dk1"/>
                </a:solidFill>
                <a:latin typeface="Rambla"/>
                <a:ea typeface="Rambla"/>
                <a:cs typeface="Rambla"/>
                <a:sym typeface="Rambla"/>
              </a:rPr>
              <a:t>Electronic Registration Opens in </a:t>
            </a:r>
            <a:r>
              <a:rPr lang="en-US" sz="2497" b="0" i="0" u="sng" strike="noStrike" cap="none">
                <a:solidFill>
                  <a:schemeClr val="dk1"/>
                </a:solidFill>
                <a:latin typeface="Rambla"/>
                <a:ea typeface="Rambla"/>
                <a:cs typeface="Rambla"/>
                <a:sym typeface="Rambla"/>
              </a:rPr>
              <a:t>Blue Panda</a:t>
            </a:r>
            <a:endParaRPr u="sng"/>
          </a:p>
          <a:p>
            <a:pPr marL="621792" marR="0" lvl="1" indent="-228599" algn="l" rtl="0">
              <a:lnSpc>
                <a:spcPct val="80000"/>
              </a:lnSpc>
              <a:spcBef>
                <a:spcPts val="324"/>
              </a:spcBef>
              <a:spcAft>
                <a:spcPts val="0"/>
              </a:spcAft>
              <a:buClr>
                <a:schemeClr val="accent1"/>
              </a:buClr>
              <a:buSzPts val="2127"/>
              <a:buFont typeface="Verdana"/>
              <a:buChar char="◦"/>
            </a:pPr>
            <a:r>
              <a:rPr lang="en-US" sz="2127" b="0" i="0" u="none" strike="noStrike" cap="none">
                <a:solidFill>
                  <a:schemeClr val="dk1"/>
                </a:solidFill>
                <a:latin typeface="Rambla"/>
                <a:ea typeface="Rambla"/>
                <a:cs typeface="Rambla"/>
                <a:sym typeface="Rambla"/>
              </a:rPr>
              <a:t>$2</a:t>
            </a:r>
            <a:r>
              <a:rPr lang="en-US" sz="2127"/>
              <a:t>5</a:t>
            </a:r>
            <a:r>
              <a:rPr lang="en-US" sz="2127" b="0" i="0" u="none" strike="noStrike" cap="none">
                <a:solidFill>
                  <a:schemeClr val="dk1"/>
                </a:solidFill>
                <a:latin typeface="Rambla"/>
                <a:ea typeface="Rambla"/>
                <a:cs typeface="Rambla"/>
                <a:sym typeface="Rambla"/>
              </a:rPr>
              <a:t> students, $</a:t>
            </a:r>
            <a:r>
              <a:rPr lang="en-US" sz="2127"/>
              <a:t>5</a:t>
            </a:r>
            <a:r>
              <a:rPr lang="en-US" sz="2127" b="0" i="0" u="none" strike="noStrike" cap="none">
                <a:solidFill>
                  <a:schemeClr val="dk1"/>
                </a:solidFill>
                <a:latin typeface="Rambla"/>
                <a:ea typeface="Rambla"/>
                <a:cs typeface="Rambla"/>
                <a:sym typeface="Rambla"/>
              </a:rPr>
              <a:t>0 Advisors </a:t>
            </a:r>
            <a:endParaRPr/>
          </a:p>
          <a:p>
            <a:pPr marL="621792" marR="0" lvl="1" indent="-228599" algn="l" rtl="0">
              <a:lnSpc>
                <a:spcPct val="80000"/>
              </a:lnSpc>
              <a:spcBef>
                <a:spcPts val="324"/>
              </a:spcBef>
              <a:spcAft>
                <a:spcPts val="0"/>
              </a:spcAft>
              <a:buClr>
                <a:schemeClr val="accent1"/>
              </a:buClr>
              <a:buSzPts val="2127"/>
              <a:buFont typeface="Verdana"/>
              <a:buChar char="◦"/>
            </a:pPr>
            <a:r>
              <a:rPr lang="en-US" sz="2127" b="0" i="0" u="none" strike="noStrike" cap="none">
                <a:solidFill>
                  <a:schemeClr val="dk1"/>
                </a:solidFill>
                <a:latin typeface="Rambla"/>
                <a:ea typeface="Rambla"/>
                <a:cs typeface="Rambla"/>
                <a:sym typeface="Rambla"/>
              </a:rPr>
              <a:t>Local registration fee may added which will increase cost/varies by school</a:t>
            </a:r>
            <a:endParaRPr u="sng"/>
          </a:p>
          <a:p>
            <a:pPr marL="621792" marR="0" lvl="1" indent="-228600" algn="l" rtl="0">
              <a:lnSpc>
                <a:spcPct val="80000"/>
              </a:lnSpc>
              <a:spcBef>
                <a:spcPts val="324"/>
              </a:spcBef>
              <a:spcAft>
                <a:spcPts val="0"/>
              </a:spcAft>
              <a:buClr>
                <a:schemeClr val="accent1"/>
              </a:buClr>
              <a:buSzPts val="2590"/>
              <a:buFont typeface="Verdana"/>
              <a:buChar char="◦"/>
            </a:pPr>
            <a:r>
              <a:rPr lang="en-US" sz="2590" b="0" i="0" u="none" strike="noStrike" cap="none">
                <a:solidFill>
                  <a:srgbClr val="0F5666"/>
                </a:solidFill>
                <a:latin typeface="Rambla"/>
                <a:ea typeface="Rambla"/>
                <a:cs typeface="Rambla"/>
                <a:sym typeface="Rambla"/>
              </a:rPr>
              <a:t>December 15 Initial</a:t>
            </a:r>
            <a:r>
              <a:rPr lang="en-US" sz="2590" b="0" i="0" u="none" strike="noStrike" cap="none">
                <a:solidFill>
                  <a:srgbClr val="FFFF00"/>
                </a:solidFill>
                <a:latin typeface="Rambla"/>
                <a:ea typeface="Rambla"/>
                <a:cs typeface="Rambla"/>
                <a:sym typeface="Rambla"/>
              </a:rPr>
              <a:t> </a:t>
            </a:r>
            <a:r>
              <a:rPr lang="en-US" sz="2127" b="0" i="0" u="none" strike="noStrike" cap="none">
                <a:solidFill>
                  <a:schemeClr val="dk1"/>
                </a:solidFill>
                <a:latin typeface="Rambla"/>
                <a:ea typeface="Rambla"/>
                <a:cs typeface="Rambla"/>
                <a:sym typeface="Rambla"/>
              </a:rPr>
              <a:t>Registration Ends-</a:t>
            </a:r>
            <a:endParaRPr/>
          </a:p>
          <a:p>
            <a:pPr marL="859536" marR="0" lvl="2" indent="-228600" algn="l" rtl="0">
              <a:lnSpc>
                <a:spcPct val="80000"/>
              </a:lnSpc>
              <a:spcBef>
                <a:spcPts val="350"/>
              </a:spcBef>
              <a:spcAft>
                <a:spcPts val="0"/>
              </a:spcAft>
              <a:buClr>
                <a:schemeClr val="accent2"/>
              </a:buClr>
              <a:buSzPts val="1942"/>
              <a:buFont typeface="Noto Sans Symbols"/>
              <a:buChar char="⚫"/>
            </a:pPr>
            <a:r>
              <a:rPr lang="en-US" sz="1942" b="0" i="0" u="none" strike="noStrike" cap="none">
                <a:solidFill>
                  <a:schemeClr val="dk1"/>
                </a:solidFill>
                <a:latin typeface="Rambla"/>
                <a:ea typeface="Rambla"/>
                <a:cs typeface="Rambla"/>
                <a:sym typeface="Rambla"/>
              </a:rPr>
              <a:t>Input as many students as you can in all events (easier to delete than add students)</a:t>
            </a:r>
            <a:endParaRPr sz="1942" b="0" i="0" u="none" strike="noStrike" cap="none">
              <a:solidFill>
                <a:schemeClr val="dk1"/>
              </a:solidFill>
              <a:latin typeface="Rambla"/>
              <a:ea typeface="Rambla"/>
              <a:cs typeface="Rambla"/>
              <a:sym typeface="Rambla"/>
            </a:endParaRPr>
          </a:p>
          <a:p>
            <a:pPr marL="859536" marR="0" lvl="2" indent="-228600" algn="l" rtl="0">
              <a:lnSpc>
                <a:spcPct val="80000"/>
              </a:lnSpc>
              <a:spcBef>
                <a:spcPts val="350"/>
              </a:spcBef>
              <a:spcAft>
                <a:spcPts val="0"/>
              </a:spcAft>
              <a:buClr>
                <a:schemeClr val="accent2"/>
              </a:buClr>
              <a:buSzPts val="1942"/>
              <a:buFont typeface="Noto Sans Symbols"/>
              <a:buChar char="⚫"/>
            </a:pPr>
            <a:r>
              <a:rPr lang="en-US" sz="1942" b="0" i="0" u="none" strike="noStrike" cap="none">
                <a:solidFill>
                  <a:schemeClr val="dk1"/>
                </a:solidFill>
                <a:latin typeface="Rambla"/>
                <a:ea typeface="Rambla"/>
                <a:cs typeface="Rambla"/>
                <a:sym typeface="Rambla"/>
              </a:rPr>
              <a:t>No entries in Team Decision Making, Professional Selling, or Written Events after December 15 (</a:t>
            </a:r>
            <a:r>
              <a:rPr lang="en-US" sz="1942"/>
              <a:t>Wed</a:t>
            </a:r>
            <a:r>
              <a:rPr lang="en-US" sz="1942" b="0" i="0" u="none" strike="noStrike" cap="none">
                <a:solidFill>
                  <a:schemeClr val="dk1"/>
                </a:solidFill>
                <a:latin typeface="Rambla"/>
                <a:ea typeface="Rambla"/>
                <a:cs typeface="Rambla"/>
                <a:sym typeface="Rambla"/>
              </a:rPr>
              <a:t>) You may change team members but no </a:t>
            </a:r>
            <a:r>
              <a:rPr lang="en-US" sz="1942"/>
              <a:t>additional </a:t>
            </a:r>
            <a:r>
              <a:rPr lang="en-US" sz="1942" b="0" i="0" u="none" strike="noStrike" cap="none">
                <a:solidFill>
                  <a:schemeClr val="dk1"/>
                </a:solidFill>
                <a:latin typeface="Rambla"/>
                <a:ea typeface="Rambla"/>
                <a:cs typeface="Rambla"/>
                <a:sym typeface="Rambla"/>
              </a:rPr>
              <a:t>event</a:t>
            </a:r>
            <a:r>
              <a:rPr lang="en-US" sz="1942"/>
              <a:t>s may be </a:t>
            </a:r>
            <a:r>
              <a:rPr lang="en-US" sz="1942" b="0" i="0" u="none" strike="noStrike" cap="none">
                <a:solidFill>
                  <a:schemeClr val="dk1"/>
                </a:solidFill>
                <a:latin typeface="Rambla"/>
                <a:ea typeface="Rambla"/>
                <a:cs typeface="Rambla"/>
                <a:sym typeface="Rambla"/>
              </a:rPr>
              <a:t>registered</a:t>
            </a:r>
            <a:endParaRPr sz="1942" b="0" i="0" u="none" strike="noStrike" cap="none">
              <a:solidFill>
                <a:schemeClr val="dk1"/>
              </a:solidFill>
              <a:latin typeface="Rambla"/>
              <a:ea typeface="Rambla"/>
              <a:cs typeface="Rambla"/>
              <a:sym typeface="Rambla"/>
            </a:endParaRPr>
          </a:p>
          <a:p>
            <a:pPr marL="859536" marR="0" lvl="2" indent="-228600" algn="l" rtl="0">
              <a:lnSpc>
                <a:spcPct val="80000"/>
              </a:lnSpc>
              <a:spcBef>
                <a:spcPts val="350"/>
              </a:spcBef>
              <a:spcAft>
                <a:spcPts val="0"/>
              </a:spcAft>
              <a:buClr>
                <a:schemeClr val="accent2"/>
              </a:buClr>
              <a:buSzPts val="1942"/>
              <a:buFont typeface="Noto Sans Symbols"/>
              <a:buChar char="⚫"/>
            </a:pPr>
            <a:r>
              <a:rPr lang="en-US" sz="1942"/>
              <a:t>All Written projects and components must be uploaded by January 5 along with any substitutions</a:t>
            </a:r>
            <a:endParaRPr sz="1942"/>
          </a:p>
          <a:p>
            <a:pPr marL="859536" marR="0" lvl="2" indent="-228631" algn="l" rtl="0">
              <a:lnSpc>
                <a:spcPct val="80000"/>
              </a:lnSpc>
              <a:spcBef>
                <a:spcPts val="350"/>
              </a:spcBef>
              <a:spcAft>
                <a:spcPts val="0"/>
              </a:spcAft>
              <a:buClr>
                <a:schemeClr val="accent2"/>
              </a:buClr>
              <a:buSzPts val="1942"/>
              <a:buFont typeface="Noto Sans Symbols"/>
              <a:buChar char="⚫"/>
            </a:pPr>
            <a:r>
              <a:rPr lang="en-US" sz="1942">
                <a:highlight>
                  <a:srgbClr val="FFFF00"/>
                </a:highlight>
              </a:rPr>
              <a:t>No Late Registrations will be accepted.</a:t>
            </a:r>
            <a:endParaRPr sz="1942">
              <a:highlight>
                <a:srgbClr val="FFFF00"/>
              </a:highlight>
            </a:endParaRPr>
          </a:p>
        </p:txBody>
      </p:sp>
      <p:sp>
        <p:nvSpPr>
          <p:cNvPr id="258" name="Google Shape;258;p33"/>
          <p:cNvSpPr txBox="1">
            <a:spLocks noGrp="1"/>
          </p:cNvSpPr>
          <p:nvPr>
            <p:ph type="title"/>
          </p:nvPr>
        </p:nvSpPr>
        <p:spPr>
          <a:xfrm>
            <a:off x="457200" y="274638"/>
            <a:ext cx="8458200" cy="7921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90"/>
              <a:buFont typeface="Rambla"/>
              <a:buNone/>
            </a:pPr>
            <a:r>
              <a:rPr lang="en-US" sz="3690" b="1" i="0" u="none" strike="noStrike" cap="none">
                <a:solidFill>
                  <a:schemeClr val="dk2"/>
                </a:solidFill>
                <a:latin typeface="Rambla"/>
                <a:ea typeface="Rambla"/>
                <a:cs typeface="Rambla"/>
                <a:sym typeface="Rambla"/>
              </a:rPr>
              <a:t> </a:t>
            </a:r>
            <a:r>
              <a:rPr lang="en-US" sz="3690" b="1" i="0" u="none" strike="noStrike" cap="none">
                <a:solidFill>
                  <a:srgbClr val="0F5666"/>
                </a:solidFill>
                <a:latin typeface="Rambla"/>
                <a:ea typeface="Rambla"/>
                <a:cs typeface="Rambla"/>
                <a:sym typeface="Rambla"/>
              </a:rPr>
              <a:t>On-Line Registration and Testing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Shape 262"/>
        <p:cNvGrpSpPr/>
        <p:nvPr/>
      </p:nvGrpSpPr>
      <p:grpSpPr>
        <a:xfrm>
          <a:off x="0" y="0"/>
          <a:ext cx="0" cy="0"/>
          <a:chOff x="0" y="0"/>
          <a:chExt cx="0" cy="0"/>
        </a:xfrm>
      </p:grpSpPr>
      <p:sp>
        <p:nvSpPr>
          <p:cNvPr id="263" name="Google Shape;263;p34"/>
          <p:cNvSpPr/>
          <p:nvPr/>
        </p:nvSpPr>
        <p:spPr>
          <a:xfrm>
            <a:off x="304800" y="1828800"/>
            <a:ext cx="8534400"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C00000"/>
                </a:solidFill>
                <a:latin typeface="Rambla"/>
                <a:ea typeface="Rambla"/>
                <a:cs typeface="Rambla"/>
                <a:sym typeface="Rambla"/>
              </a:rPr>
              <a:t>December 15     </a:t>
            </a:r>
            <a:r>
              <a:rPr lang="en-US" sz="3200">
                <a:solidFill>
                  <a:schemeClr val="dk1"/>
                </a:solidFill>
                <a:latin typeface="Rambla"/>
                <a:ea typeface="Rambla"/>
                <a:cs typeface="Rambla"/>
                <a:sym typeface="Rambla"/>
              </a:rPr>
              <a:t>Proctor name and email submitted by this date</a:t>
            </a:r>
            <a:endParaRPr/>
          </a:p>
          <a:p>
            <a:pPr marL="0" marR="0" lvl="0" indent="0" algn="l" rtl="0">
              <a:spcBef>
                <a:spcPts val="0"/>
              </a:spcBef>
              <a:spcAft>
                <a:spcPts val="0"/>
              </a:spcAft>
              <a:buNone/>
            </a:pPr>
            <a:r>
              <a:rPr lang="en-US" sz="3200">
                <a:solidFill>
                  <a:srgbClr val="C00000"/>
                </a:solidFill>
                <a:latin typeface="Rambla"/>
                <a:ea typeface="Rambla"/>
                <a:cs typeface="Rambla"/>
                <a:sym typeface="Rambla"/>
              </a:rPr>
              <a:t>January 3-7	</a:t>
            </a:r>
            <a:r>
              <a:rPr lang="en-US" sz="3200">
                <a:solidFill>
                  <a:schemeClr val="dk1"/>
                </a:solidFill>
                <a:latin typeface="Rambla"/>
                <a:ea typeface="Rambla"/>
                <a:cs typeface="Rambla"/>
                <a:sym typeface="Rambla"/>
              </a:rPr>
              <a:t>On-line testing instructions sent out if proctor information has been received.</a:t>
            </a:r>
            <a:endParaRPr/>
          </a:p>
          <a:p>
            <a:pPr marL="0" marR="0" lvl="0" indent="0" algn="l" rtl="0">
              <a:spcBef>
                <a:spcPts val="0"/>
              </a:spcBef>
              <a:spcAft>
                <a:spcPts val="0"/>
              </a:spcAft>
              <a:buNone/>
            </a:pPr>
            <a:r>
              <a:rPr lang="en-US" sz="3200">
                <a:solidFill>
                  <a:srgbClr val="C00000"/>
                </a:solidFill>
                <a:latin typeface="Rambla"/>
                <a:ea typeface="Rambla"/>
                <a:cs typeface="Rambla"/>
                <a:sym typeface="Rambla"/>
              </a:rPr>
              <a:t>January 10-14  </a:t>
            </a:r>
            <a:r>
              <a:rPr lang="en-US" sz="3200">
                <a:solidFill>
                  <a:schemeClr val="dk1"/>
                </a:solidFill>
                <a:latin typeface="Rambla"/>
                <a:ea typeface="Rambla"/>
                <a:cs typeface="Rambla"/>
                <a:sym typeface="Rambla"/>
              </a:rPr>
              <a:t>On line testing window</a:t>
            </a:r>
            <a:endParaRPr/>
          </a:p>
          <a:p>
            <a:pPr marL="0" marR="0" lvl="0" indent="0" algn="l" rtl="0">
              <a:spcBef>
                <a:spcPts val="0"/>
              </a:spcBef>
              <a:spcAft>
                <a:spcPts val="0"/>
              </a:spcAft>
              <a:buNone/>
            </a:pPr>
            <a:endParaRPr sz="3200">
              <a:solidFill>
                <a:schemeClr val="lt1"/>
              </a:solidFill>
              <a:latin typeface="Rambla"/>
              <a:ea typeface="Rambla"/>
              <a:cs typeface="Rambla"/>
              <a:sym typeface="Rambla"/>
            </a:endParaRPr>
          </a:p>
        </p:txBody>
      </p:sp>
      <p:sp>
        <p:nvSpPr>
          <p:cNvPr id="264" name="Google Shape;26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100"/>
              <a:buFont typeface="Rambla"/>
              <a:buNone/>
            </a:pPr>
            <a:r>
              <a:rPr lang="en-US" sz="4100" b="1" i="0" u="none" strike="noStrike" cap="none">
                <a:solidFill>
                  <a:schemeClr val="dk1"/>
                </a:solidFill>
                <a:latin typeface="Rambla"/>
                <a:ea typeface="Rambla"/>
                <a:cs typeface="Rambla"/>
                <a:sym typeface="Rambla"/>
              </a:rPr>
              <a:t>On Line Testing  </a:t>
            </a:r>
            <a:r>
              <a:rPr lang="en-US" sz="2700" b="1" i="0" u="none" strike="noStrike" cap="none">
                <a:solidFill>
                  <a:schemeClr val="dk1"/>
                </a:solidFill>
                <a:latin typeface="Rambla"/>
                <a:ea typeface="Rambla"/>
                <a:cs typeface="Rambla"/>
                <a:sym typeface="Rambla"/>
              </a:rPr>
              <a:t>approximate dates</a:t>
            </a:r>
            <a:endParaRPr sz="2700" b="1" i="0" u="none" strike="noStrike" cap="none">
              <a:solidFill>
                <a:schemeClr val="dk1"/>
              </a:solidFill>
              <a:latin typeface="Rambla"/>
              <a:ea typeface="Rambla"/>
              <a:cs typeface="Rambla"/>
              <a:sym typeface="Rambl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381000" y="457200"/>
            <a:ext cx="8229600" cy="5943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2"/>
              </a:buClr>
              <a:buSzPts val="3240"/>
              <a:buFont typeface="Rambla"/>
              <a:buNone/>
            </a:pPr>
            <a:br>
              <a:rPr lang="en-US" sz="3240" b="1" i="0" u="none" strike="noStrike" cap="none">
                <a:solidFill>
                  <a:schemeClr val="lt2"/>
                </a:solidFill>
                <a:latin typeface="Rambla"/>
                <a:ea typeface="Rambla"/>
                <a:cs typeface="Rambla"/>
                <a:sym typeface="Rambla"/>
              </a:rPr>
            </a:br>
            <a:br>
              <a:rPr lang="en-US" sz="3240" b="1" i="0" u="none" strike="noStrike" cap="none">
                <a:solidFill>
                  <a:schemeClr val="lt2"/>
                </a:solidFill>
                <a:latin typeface="Rambla"/>
                <a:ea typeface="Rambla"/>
                <a:cs typeface="Rambla"/>
                <a:sym typeface="Rambla"/>
              </a:rPr>
            </a:br>
            <a:r>
              <a:rPr lang="en-US" sz="3240" b="1" i="0" u="none" strike="noStrike" cap="none">
                <a:solidFill>
                  <a:schemeClr val="dk1"/>
                </a:solidFill>
                <a:latin typeface="Rambla"/>
                <a:ea typeface="Rambla"/>
                <a:cs typeface="Rambla"/>
                <a:sym typeface="Rambla"/>
              </a:rPr>
              <a:t>On Line Testing –Who will Test early???</a:t>
            </a:r>
            <a:br>
              <a:rPr lang="en-US" sz="3240" b="1" i="0" u="none" strike="noStrike" cap="none">
                <a:solidFill>
                  <a:schemeClr val="dk1"/>
                </a:solidFill>
                <a:latin typeface="Rambla"/>
                <a:ea typeface="Rambla"/>
                <a:cs typeface="Rambla"/>
                <a:sym typeface="Rambla"/>
              </a:rPr>
            </a:br>
            <a:r>
              <a:rPr lang="en-US" sz="3240" b="1" i="0" u="none" strike="noStrike" cap="none">
                <a:solidFill>
                  <a:srgbClr val="C00000"/>
                </a:solidFill>
                <a:latin typeface="Rambla"/>
                <a:ea typeface="Rambla"/>
                <a:cs typeface="Rambla"/>
                <a:sym typeface="Rambla"/>
              </a:rPr>
              <a:t>Only test students registered in these events</a:t>
            </a:r>
            <a:br>
              <a:rPr lang="en-US" sz="3240" b="1" i="0" u="none" strike="noStrike" cap="none">
                <a:solidFill>
                  <a:schemeClr val="lt2"/>
                </a:solidFill>
                <a:latin typeface="Rambla"/>
                <a:ea typeface="Rambla"/>
                <a:cs typeface="Rambla"/>
                <a:sym typeface="Rambla"/>
              </a:rPr>
            </a:br>
            <a:br>
              <a:rPr lang="en-US" sz="3240" b="1" i="0" u="none" strike="noStrike" cap="none">
                <a:solidFill>
                  <a:schemeClr val="lt2"/>
                </a:solidFill>
                <a:latin typeface="Rambla"/>
                <a:ea typeface="Rambla"/>
                <a:cs typeface="Rambla"/>
                <a:sym typeface="Rambla"/>
              </a:rPr>
            </a:br>
            <a:r>
              <a:rPr lang="en-US" sz="3240" b="1" i="0" u="none" strike="noStrike" cap="none">
                <a:solidFill>
                  <a:schemeClr val="dk1"/>
                </a:solidFill>
                <a:latin typeface="Rambla"/>
                <a:ea typeface="Rambla"/>
                <a:cs typeface="Rambla"/>
                <a:sym typeface="Rambla"/>
              </a:rPr>
              <a:t>All Professional Selling Events</a:t>
            </a:r>
            <a:br>
              <a:rPr lang="en-US" sz="3240" b="1" i="0" u="none" strike="noStrike" cap="none">
                <a:solidFill>
                  <a:schemeClr val="dk1"/>
                </a:solidFill>
                <a:latin typeface="Rambla"/>
                <a:ea typeface="Rambla"/>
                <a:cs typeface="Rambla"/>
                <a:sym typeface="Rambla"/>
              </a:rPr>
            </a:br>
            <a:r>
              <a:rPr lang="en-US" sz="3240" b="1" i="0" u="none" strike="noStrike" cap="none">
                <a:solidFill>
                  <a:schemeClr val="dk1"/>
                </a:solidFill>
                <a:latin typeface="Rambla"/>
                <a:ea typeface="Rambla"/>
                <a:cs typeface="Rambla"/>
                <a:sym typeface="Rambla"/>
              </a:rPr>
              <a:t>Team Decision Making Events</a:t>
            </a:r>
            <a:br>
              <a:rPr lang="en-US" sz="3240" b="1" i="0" u="none" strike="noStrike" cap="none">
                <a:solidFill>
                  <a:schemeClr val="dk1"/>
                </a:solidFill>
                <a:latin typeface="Rambla"/>
                <a:ea typeface="Rambla"/>
                <a:cs typeface="Rambla"/>
                <a:sym typeface="Rambla"/>
              </a:rPr>
            </a:br>
            <a:r>
              <a:rPr lang="en-US" sz="3240" b="1" i="0" u="none" strike="noStrike" cap="none">
                <a:solidFill>
                  <a:schemeClr val="dk1"/>
                </a:solidFill>
                <a:latin typeface="Rambla"/>
                <a:ea typeface="Rambla"/>
                <a:cs typeface="Rambla"/>
                <a:sym typeface="Rambla"/>
              </a:rPr>
              <a:t>All Integrated Marketing Campaigns</a:t>
            </a:r>
            <a:br>
              <a:rPr lang="en-US" sz="3240" b="1" i="0" u="none" strike="noStrike" cap="none">
                <a:solidFill>
                  <a:schemeClr val="dk1"/>
                </a:solidFill>
                <a:latin typeface="Rambla"/>
                <a:ea typeface="Rambla"/>
                <a:cs typeface="Rambla"/>
                <a:sym typeface="Rambla"/>
              </a:rPr>
            </a:br>
            <a:br>
              <a:rPr lang="en-US" sz="3240" b="1" i="0" u="none" strike="noStrike" cap="none">
                <a:solidFill>
                  <a:schemeClr val="lt2"/>
                </a:solidFill>
                <a:latin typeface="Rambla"/>
                <a:ea typeface="Rambla"/>
                <a:cs typeface="Rambla"/>
                <a:sym typeface="Rambla"/>
              </a:rPr>
            </a:br>
            <a:br>
              <a:rPr lang="en-US" sz="3690" b="1" i="0" u="none" strike="noStrike" cap="none">
                <a:solidFill>
                  <a:schemeClr val="lt2"/>
                </a:solidFill>
                <a:latin typeface="Rambla"/>
                <a:ea typeface="Rambla"/>
                <a:cs typeface="Rambla"/>
                <a:sym typeface="Rambla"/>
              </a:rPr>
            </a:br>
            <a:r>
              <a:rPr lang="en-US" sz="3690" b="1" i="0" u="none" strike="noStrike" cap="none">
                <a:solidFill>
                  <a:srgbClr val="C00000"/>
                </a:solidFill>
                <a:latin typeface="Rambla"/>
                <a:ea typeface="Rambla"/>
                <a:cs typeface="Rambla"/>
                <a:sym typeface="Rambla"/>
              </a:rPr>
              <a:t>Do not allow any other areas to be tested prior to conference</a:t>
            </a:r>
            <a:br>
              <a:rPr lang="en-US" sz="3690" b="1" i="0" u="none" strike="noStrike" cap="none">
                <a:solidFill>
                  <a:srgbClr val="C00000"/>
                </a:solidFill>
                <a:latin typeface="Rambla"/>
                <a:ea typeface="Rambla"/>
                <a:cs typeface="Rambla"/>
                <a:sym typeface="Rambla"/>
              </a:rPr>
            </a:br>
            <a:r>
              <a:rPr lang="en-US" sz="3690" b="1" i="0" u="none" strike="noStrike" cap="none">
                <a:solidFill>
                  <a:srgbClr val="C00000"/>
                </a:solidFill>
                <a:latin typeface="Rambla"/>
                <a:ea typeface="Rambla"/>
                <a:cs typeface="Rambla"/>
                <a:sym typeface="Rambla"/>
              </a:rPr>
              <a:t>               </a:t>
            </a:r>
            <a:r>
              <a:rPr lang="en-US" sz="2790" b="1" i="0" u="none" strike="noStrike" cap="none">
                <a:solidFill>
                  <a:schemeClr val="dk1"/>
                </a:solidFill>
                <a:latin typeface="Rambla"/>
                <a:ea typeface="Rambla"/>
                <a:cs typeface="Rambla"/>
                <a:sym typeface="Rambla"/>
              </a:rPr>
              <a:t>(System </a:t>
            </a:r>
            <a:r>
              <a:rPr lang="en-US" sz="2790">
                <a:solidFill>
                  <a:schemeClr val="dk1"/>
                </a:solidFill>
              </a:rPr>
              <a:t>may not</a:t>
            </a:r>
            <a:r>
              <a:rPr lang="en-US" sz="2790" b="1" i="0" u="none" strike="noStrike" cap="none">
                <a:solidFill>
                  <a:schemeClr val="dk1"/>
                </a:solidFill>
                <a:latin typeface="Rambla"/>
                <a:ea typeface="Rambla"/>
                <a:cs typeface="Rambla"/>
                <a:sym typeface="Rambla"/>
              </a:rPr>
              <a:t> block out others)</a:t>
            </a:r>
            <a:br>
              <a:rPr lang="en-US" sz="3690" b="1" i="0" u="none" strike="noStrike" cap="none">
                <a:solidFill>
                  <a:schemeClr val="lt2"/>
                </a:solidFill>
                <a:latin typeface="Rambla"/>
                <a:ea typeface="Rambla"/>
                <a:cs typeface="Rambla"/>
                <a:sym typeface="Rambla"/>
              </a:rPr>
            </a:br>
            <a:br>
              <a:rPr lang="en-US" sz="3690" b="1" i="0" u="none" strike="noStrike" cap="none">
                <a:solidFill>
                  <a:schemeClr val="lt2"/>
                </a:solidFill>
                <a:latin typeface="Rambla"/>
                <a:ea typeface="Rambla"/>
                <a:cs typeface="Rambla"/>
                <a:sym typeface="Rambla"/>
              </a:rPr>
            </a:br>
            <a:endParaRPr sz="2430" b="1" i="0" u="none" strike="noStrike" cap="none">
              <a:solidFill>
                <a:schemeClr val="lt2"/>
              </a:solidFill>
              <a:latin typeface="Rambla"/>
              <a:ea typeface="Rambla"/>
              <a:cs typeface="Rambla"/>
              <a:sym typeface="Ramb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body" idx="1"/>
          </p:nvPr>
        </p:nvSpPr>
        <p:spPr>
          <a:xfrm>
            <a:off x="76200" y="1584325"/>
            <a:ext cx="8991600" cy="4709100"/>
          </a:xfrm>
          <a:prstGeom prst="rect">
            <a:avLst/>
          </a:prstGeom>
          <a:noFill/>
          <a:ln>
            <a:noFill/>
          </a:ln>
        </p:spPr>
        <p:txBody>
          <a:bodyPr spcFirstLastPara="1" wrap="square" lIns="91425" tIns="45700" rIns="91425" bIns="45700" anchor="t" anchorCtr="0">
            <a:noAutofit/>
          </a:bodyPr>
          <a:lstStyle/>
          <a:p>
            <a:pPr marL="137160" marR="0" lvl="0" indent="0" algn="ctr" rtl="0">
              <a:lnSpc>
                <a:spcPct val="90000"/>
              </a:lnSpc>
              <a:spcBef>
                <a:spcPts val="0"/>
              </a:spcBef>
              <a:spcAft>
                <a:spcPts val="0"/>
              </a:spcAft>
              <a:buClr>
                <a:schemeClr val="accent1"/>
              </a:buClr>
              <a:buSzPts val="2176"/>
              <a:buFont typeface="Noto Sans Symbols"/>
              <a:buNone/>
            </a:pPr>
            <a:r>
              <a:rPr lang="en-US" sz="4000" b="0" i="0" u="none" strike="noStrike" cap="none">
                <a:solidFill>
                  <a:srgbClr val="C00000"/>
                </a:solidFill>
                <a:latin typeface="Rambla"/>
                <a:ea typeface="Rambla"/>
                <a:cs typeface="Rambla"/>
                <a:sym typeface="Rambla"/>
              </a:rPr>
              <a:t>Region 1 </a:t>
            </a:r>
            <a:endParaRPr sz="3500"/>
          </a:p>
          <a:p>
            <a:pPr marL="137160" marR="0" lvl="0" indent="0" algn="l" rtl="0">
              <a:lnSpc>
                <a:spcPct val="90000"/>
              </a:lnSpc>
              <a:spcBef>
                <a:spcPts val="400"/>
              </a:spcBef>
              <a:spcAft>
                <a:spcPts val="0"/>
              </a:spcAft>
              <a:buClr>
                <a:schemeClr val="accent1"/>
              </a:buClr>
              <a:buSzPts val="2176"/>
              <a:buFont typeface="Noto Sans Symbols"/>
              <a:buNone/>
            </a:pPr>
            <a:endParaRPr sz="3200" b="0" i="0" u="none" strike="noStrike" cap="none">
              <a:solidFill>
                <a:srgbClr val="C00000"/>
              </a:solidFill>
              <a:latin typeface="Rambla"/>
              <a:ea typeface="Rambla"/>
              <a:cs typeface="Rambla"/>
              <a:sym typeface="Rambla"/>
            </a:endParaRPr>
          </a:p>
          <a:p>
            <a:pPr marL="137160" marR="0" lvl="0" indent="0" algn="ctr" rtl="0">
              <a:lnSpc>
                <a:spcPct val="90000"/>
              </a:lnSpc>
              <a:spcBef>
                <a:spcPts val="400"/>
              </a:spcBef>
              <a:spcAft>
                <a:spcPts val="0"/>
              </a:spcAft>
              <a:buClr>
                <a:schemeClr val="accent1"/>
              </a:buClr>
              <a:buSzPts val="2176"/>
              <a:buFont typeface="Noto Sans Symbols"/>
              <a:buNone/>
            </a:pPr>
            <a:r>
              <a:rPr lang="en-US" sz="3200" b="0" i="0" u="none" strike="noStrike" cap="none">
                <a:solidFill>
                  <a:srgbClr val="C00000"/>
                </a:solidFill>
                <a:latin typeface="Rambla"/>
                <a:ea typeface="Rambla"/>
                <a:cs typeface="Rambla"/>
                <a:sym typeface="Rambla"/>
              </a:rPr>
              <a:t>President- </a:t>
            </a:r>
            <a:r>
              <a:rPr lang="en-US" sz="3200">
                <a:solidFill>
                  <a:srgbClr val="C00000"/>
                </a:solidFill>
              </a:rPr>
              <a:t>Emily Oliver</a:t>
            </a:r>
            <a:endParaRPr/>
          </a:p>
          <a:p>
            <a:pPr marL="137160" marR="0" lvl="0" indent="0" algn="ctr" rtl="0">
              <a:lnSpc>
                <a:spcPct val="90000"/>
              </a:lnSpc>
              <a:spcBef>
                <a:spcPts val="400"/>
              </a:spcBef>
              <a:spcAft>
                <a:spcPts val="0"/>
              </a:spcAft>
              <a:buClr>
                <a:schemeClr val="accent1"/>
              </a:buClr>
              <a:buSzPts val="2176"/>
              <a:buFont typeface="Noto Sans Symbols"/>
              <a:buNone/>
            </a:pPr>
            <a:r>
              <a:rPr lang="en-US" sz="3200" b="0" i="0" u="none" strike="noStrike" cap="none">
                <a:solidFill>
                  <a:schemeClr val="dk1"/>
                </a:solidFill>
                <a:latin typeface="Rambla"/>
                <a:ea typeface="Rambla"/>
                <a:cs typeface="Rambla"/>
                <a:sym typeface="Rambla"/>
              </a:rPr>
              <a:t>VP Communications – </a:t>
            </a:r>
            <a:r>
              <a:rPr lang="en-US" sz="3200"/>
              <a:t>Ellie Youngblood</a:t>
            </a:r>
            <a:endParaRPr sz="3200" b="0" i="0" u="none" strike="noStrike" cap="none">
              <a:solidFill>
                <a:schemeClr val="dk1"/>
              </a:solidFill>
              <a:latin typeface="Rambla"/>
              <a:ea typeface="Rambla"/>
              <a:cs typeface="Rambla"/>
              <a:sym typeface="Rambla"/>
            </a:endParaRPr>
          </a:p>
          <a:p>
            <a:pPr marL="137160" marR="0" lvl="0" indent="0" algn="ctr" rtl="0">
              <a:lnSpc>
                <a:spcPct val="90000"/>
              </a:lnSpc>
              <a:spcBef>
                <a:spcPts val="400"/>
              </a:spcBef>
              <a:spcAft>
                <a:spcPts val="0"/>
              </a:spcAft>
              <a:buClr>
                <a:schemeClr val="accent1"/>
              </a:buClr>
              <a:buSzPts val="2176"/>
              <a:buFont typeface="Noto Sans Symbols"/>
              <a:buNone/>
            </a:pPr>
            <a:r>
              <a:rPr lang="en-US" sz="3200" b="0" i="0" u="none" strike="noStrike" cap="none">
                <a:solidFill>
                  <a:schemeClr val="dk1"/>
                </a:solidFill>
                <a:latin typeface="Rambla"/>
                <a:ea typeface="Rambla"/>
                <a:cs typeface="Rambla"/>
                <a:sym typeface="Rambla"/>
              </a:rPr>
              <a:t>VP Public Relations – </a:t>
            </a:r>
            <a:r>
              <a:rPr lang="en-US" sz="3200"/>
              <a:t>Lilly P’pool</a:t>
            </a:r>
            <a:endParaRPr sz="3200" b="0" i="0" u="none" strike="noStrike" cap="none">
              <a:solidFill>
                <a:schemeClr val="dk1"/>
              </a:solidFill>
              <a:latin typeface="Rambla"/>
              <a:ea typeface="Rambla"/>
              <a:cs typeface="Rambla"/>
              <a:sym typeface="Rambla"/>
            </a:endParaRPr>
          </a:p>
          <a:p>
            <a:pPr marL="137160" marR="0" lvl="0" indent="0" algn="ctr" rtl="0">
              <a:lnSpc>
                <a:spcPct val="90000"/>
              </a:lnSpc>
              <a:spcBef>
                <a:spcPts val="400"/>
              </a:spcBef>
              <a:spcAft>
                <a:spcPts val="0"/>
              </a:spcAft>
              <a:buClr>
                <a:schemeClr val="accent1"/>
              </a:buClr>
              <a:buSzPts val="2176"/>
              <a:buFont typeface="Noto Sans Symbols"/>
              <a:buNone/>
            </a:pPr>
            <a:r>
              <a:rPr lang="en-US" sz="3200" b="0" i="0" u="none" strike="noStrike" cap="none">
                <a:solidFill>
                  <a:schemeClr val="dk1"/>
                </a:solidFill>
                <a:latin typeface="Rambla"/>
                <a:ea typeface="Rambla"/>
                <a:cs typeface="Rambla"/>
                <a:sym typeface="Rambla"/>
              </a:rPr>
              <a:t>VP Records- </a:t>
            </a:r>
            <a:r>
              <a:rPr lang="en-US" sz="3200"/>
              <a:t>Aubrey Morse</a:t>
            </a:r>
            <a:endParaRPr/>
          </a:p>
          <a:p>
            <a:pPr marL="137160" marR="0" lvl="0" indent="0" algn="ctr" rtl="0">
              <a:lnSpc>
                <a:spcPct val="90000"/>
              </a:lnSpc>
              <a:spcBef>
                <a:spcPts val="400"/>
              </a:spcBef>
              <a:spcAft>
                <a:spcPts val="0"/>
              </a:spcAft>
              <a:buClr>
                <a:schemeClr val="accent1"/>
              </a:buClr>
              <a:buSzPts val="2176"/>
              <a:buFont typeface="Noto Sans Symbols"/>
              <a:buNone/>
            </a:pPr>
            <a:r>
              <a:rPr lang="en-US" sz="3200" b="0" i="0" u="none" strike="noStrike" cap="none">
                <a:solidFill>
                  <a:schemeClr val="dk1"/>
                </a:solidFill>
                <a:latin typeface="Rambla"/>
                <a:ea typeface="Rambla"/>
                <a:cs typeface="Rambla"/>
                <a:sym typeface="Rambla"/>
              </a:rPr>
              <a:t>VP Finance-</a:t>
            </a:r>
            <a:r>
              <a:rPr lang="en-US" sz="3200"/>
              <a:t> Jenna Visingardi</a:t>
            </a:r>
            <a:endParaRPr/>
          </a:p>
          <a:p>
            <a:pPr marL="137160" marR="0" lvl="0" indent="0" algn="ctr" rtl="0">
              <a:lnSpc>
                <a:spcPct val="90000"/>
              </a:lnSpc>
              <a:spcBef>
                <a:spcPts val="400"/>
              </a:spcBef>
              <a:spcAft>
                <a:spcPts val="0"/>
              </a:spcAft>
              <a:buClr>
                <a:schemeClr val="accent1"/>
              </a:buClr>
              <a:buSzPts val="2176"/>
              <a:buFont typeface="Noto Sans Symbols"/>
              <a:buNone/>
            </a:pPr>
            <a:r>
              <a:rPr lang="en-US" sz="3200" b="0" i="0" u="none" strike="noStrike" cap="none">
                <a:solidFill>
                  <a:schemeClr val="dk1"/>
                </a:solidFill>
                <a:latin typeface="Rambla"/>
                <a:ea typeface="Rambla"/>
                <a:cs typeface="Rambla"/>
                <a:sym typeface="Rambla"/>
              </a:rPr>
              <a:t>VP Membership-</a:t>
            </a:r>
            <a:r>
              <a:rPr lang="en-US" sz="3200"/>
              <a:t> Savannah Garnett</a:t>
            </a:r>
            <a:endParaRPr/>
          </a:p>
          <a:p>
            <a:pPr marL="137160" marR="0" lvl="0" indent="0" algn="l" rtl="0">
              <a:lnSpc>
                <a:spcPct val="90000"/>
              </a:lnSpc>
              <a:spcBef>
                <a:spcPts val="400"/>
              </a:spcBef>
              <a:spcAft>
                <a:spcPts val="0"/>
              </a:spcAft>
              <a:buClr>
                <a:schemeClr val="accent1"/>
              </a:buClr>
              <a:buSzPts val="2176"/>
              <a:buFont typeface="Noto Sans Symbols"/>
              <a:buNone/>
            </a:pPr>
            <a:r>
              <a:rPr lang="en-US" sz="3200" b="0" i="0" u="none" strike="noStrike" cap="none">
                <a:solidFill>
                  <a:srgbClr val="C00000"/>
                </a:solidFill>
                <a:latin typeface="Rambla"/>
                <a:ea typeface="Rambla"/>
                <a:cs typeface="Rambla"/>
                <a:sym typeface="Rambla"/>
              </a:rPr>
              <a:t>	</a:t>
            </a:r>
            <a:endParaRPr sz="2700" b="0" i="0" u="none" strike="noStrike" cap="none">
              <a:solidFill>
                <a:schemeClr val="dk1"/>
              </a:solidFill>
              <a:latin typeface="Rambla"/>
              <a:ea typeface="Rambla"/>
              <a:cs typeface="Rambla"/>
              <a:sym typeface="Rambla"/>
            </a:endParaRPr>
          </a:p>
        </p:txBody>
      </p:sp>
      <p:sp>
        <p:nvSpPr>
          <p:cNvPr id="149" name="Google Shape;149;p18"/>
          <p:cNvSpPr txBox="1">
            <a:spLocks noGrp="1"/>
          </p:cNvSpPr>
          <p:nvPr>
            <p:ph type="title"/>
          </p:nvPr>
        </p:nvSpPr>
        <p:spPr>
          <a:xfrm>
            <a:off x="360600" y="178038"/>
            <a:ext cx="8229600" cy="11430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F5666"/>
              </a:buClr>
              <a:buSzPts val="3690"/>
              <a:buFont typeface="Rambla"/>
              <a:buNone/>
            </a:pPr>
            <a:r>
              <a:rPr lang="en-US" sz="3690" b="1" i="0" u="none" strike="noStrike" cap="none">
                <a:solidFill>
                  <a:srgbClr val="0F5666"/>
                </a:solidFill>
                <a:latin typeface="Rambla"/>
                <a:ea typeface="Rambla"/>
                <a:cs typeface="Rambla"/>
                <a:sym typeface="Rambla"/>
              </a:rPr>
              <a:t>20</a:t>
            </a:r>
            <a:r>
              <a:rPr lang="en-US" sz="3690">
                <a:solidFill>
                  <a:srgbClr val="0F5666"/>
                </a:solidFill>
              </a:rPr>
              <a:t>21-22</a:t>
            </a:r>
            <a:r>
              <a:rPr lang="en-US" sz="3690" b="1" i="0" u="none" strike="noStrike" cap="none">
                <a:solidFill>
                  <a:srgbClr val="0F5666"/>
                </a:solidFill>
                <a:latin typeface="Rambla"/>
                <a:ea typeface="Rambla"/>
                <a:cs typeface="Rambla"/>
                <a:sym typeface="Rambla"/>
              </a:rPr>
              <a:t> </a:t>
            </a:r>
            <a:endParaRPr sz="3690">
              <a:solidFill>
                <a:srgbClr val="0F5666"/>
              </a:solidFill>
            </a:endParaRPr>
          </a:p>
          <a:p>
            <a:pPr marL="0" marR="0" lvl="0" indent="0" algn="ctr" rtl="0">
              <a:spcBef>
                <a:spcPts val="0"/>
              </a:spcBef>
              <a:spcAft>
                <a:spcPts val="0"/>
              </a:spcAft>
              <a:buClr>
                <a:srgbClr val="0F5666"/>
              </a:buClr>
              <a:buSzPts val="3690"/>
              <a:buFont typeface="Rambla"/>
              <a:buNone/>
            </a:pPr>
            <a:r>
              <a:rPr lang="en-US" sz="3690" b="1" i="0" u="none" strike="noStrike" cap="none">
                <a:solidFill>
                  <a:srgbClr val="0F5666"/>
                </a:solidFill>
                <a:latin typeface="Rambla"/>
                <a:ea typeface="Rambla"/>
                <a:cs typeface="Rambla"/>
                <a:sym typeface="Rambla"/>
              </a:rPr>
              <a:t>Regional Officer Team</a:t>
            </a:r>
            <a:endParaRPr sz="3690" b="1" i="0" u="none" strike="noStrike" cap="none">
              <a:solidFill>
                <a:srgbClr val="0F5666"/>
              </a:solidFill>
              <a:latin typeface="Rambla"/>
              <a:ea typeface="Rambla"/>
              <a:cs typeface="Rambla"/>
              <a:sym typeface="Rambl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body" idx="1"/>
          </p:nvPr>
        </p:nvSpPr>
        <p:spPr>
          <a:xfrm>
            <a:off x="3962400" y="2514600"/>
            <a:ext cx="4341876" cy="4343400"/>
          </a:xfrm>
          <a:prstGeom prst="rect">
            <a:avLst/>
          </a:prstGeom>
          <a:noFill/>
          <a:ln>
            <a:noFill/>
          </a:ln>
        </p:spPr>
        <p:txBody>
          <a:bodyPr spcFirstLastPara="1" wrap="square" lIns="91425" tIns="0" rIns="91425" bIns="45700" anchor="t" anchorCtr="0">
            <a:noAutofit/>
          </a:bodyPr>
          <a:lstStyle/>
          <a:p>
            <a:pPr marL="621792" marR="0" lvl="1" indent="-50800" algn="l" rtl="0">
              <a:spcBef>
                <a:spcPts val="0"/>
              </a:spcBef>
              <a:spcAft>
                <a:spcPts val="0"/>
              </a:spcAft>
              <a:buClr>
                <a:schemeClr val="accent1"/>
              </a:buClr>
              <a:buSzPts val="2800"/>
              <a:buFont typeface="Verdana"/>
              <a:buNone/>
            </a:pPr>
            <a:endParaRPr sz="2800" b="0" i="0" u="none" strike="noStrike" cap="none">
              <a:solidFill>
                <a:schemeClr val="lt1"/>
              </a:solidFill>
              <a:latin typeface="Rambla"/>
              <a:ea typeface="Rambla"/>
              <a:cs typeface="Rambla"/>
              <a:sym typeface="Rambla"/>
            </a:endParaRPr>
          </a:p>
          <a:p>
            <a:pPr marL="621792" marR="0" lvl="1" indent="-50800" algn="l" rtl="0">
              <a:spcBef>
                <a:spcPts val="324"/>
              </a:spcBef>
              <a:spcAft>
                <a:spcPts val="0"/>
              </a:spcAft>
              <a:buClr>
                <a:schemeClr val="accent1"/>
              </a:buClr>
              <a:buSzPts val="2800"/>
              <a:buFont typeface="Verdana"/>
              <a:buNone/>
            </a:pPr>
            <a:endParaRPr sz="2800" b="0" i="0" u="none" strike="noStrike" cap="none">
              <a:solidFill>
                <a:schemeClr val="lt1"/>
              </a:solidFill>
              <a:latin typeface="Rambla"/>
              <a:ea typeface="Rambla"/>
              <a:cs typeface="Rambla"/>
              <a:sym typeface="Rambla"/>
            </a:endParaRPr>
          </a:p>
          <a:p>
            <a:pPr marL="621792" marR="0" lvl="1" indent="-228600" algn="l" rtl="0">
              <a:spcBef>
                <a:spcPts val="324"/>
              </a:spcBef>
              <a:spcAft>
                <a:spcPts val="0"/>
              </a:spcAft>
              <a:buClr>
                <a:schemeClr val="accent1"/>
              </a:buClr>
              <a:buSzPts val="2800"/>
              <a:buFont typeface="Verdana"/>
              <a:buChar char="◦"/>
            </a:pPr>
            <a:r>
              <a:rPr lang="en-US" sz="2800" b="0" i="0" u="none" strike="noStrike" cap="none">
                <a:solidFill>
                  <a:schemeClr val="lt1"/>
                </a:solidFill>
                <a:latin typeface="Rambla"/>
                <a:ea typeface="Rambla"/>
                <a:cs typeface="Rambla"/>
                <a:sym typeface="Rambla"/>
              </a:rPr>
              <a:t>See DECA Guide to see what Career Cluster your exam covers.</a:t>
            </a:r>
            <a:r>
              <a:rPr lang="en-US" sz="2800"/>
              <a:t>  </a:t>
            </a:r>
            <a:endParaRPr sz="2800"/>
          </a:p>
          <a:p>
            <a:pPr marL="621792" marR="0" lvl="1" indent="-228600" algn="l" rtl="0">
              <a:spcBef>
                <a:spcPts val="324"/>
              </a:spcBef>
              <a:spcAft>
                <a:spcPts val="0"/>
              </a:spcAft>
              <a:buClr>
                <a:schemeClr val="accent1"/>
              </a:buClr>
              <a:buSzPts val="2800"/>
              <a:buFont typeface="Verdana"/>
              <a:buChar char="◦"/>
            </a:pPr>
            <a:r>
              <a:rPr lang="en-US" sz="2800"/>
              <a:t>Check out new Exam Blueprint in the </a:t>
            </a:r>
            <a:r>
              <a:rPr lang="en-US" sz="2800" b="0" i="0" u="none" strike="noStrike" cap="none">
                <a:solidFill>
                  <a:schemeClr val="lt1"/>
                </a:solidFill>
                <a:latin typeface="Rambla"/>
                <a:ea typeface="Rambla"/>
                <a:cs typeface="Rambla"/>
                <a:sym typeface="Rambla"/>
              </a:rPr>
              <a:t>DECA Guide</a:t>
            </a:r>
            <a:endParaRPr sz="2800" b="0" i="0" u="none" strike="noStrike" cap="none">
              <a:solidFill>
                <a:schemeClr val="lt1"/>
              </a:solidFill>
              <a:latin typeface="Rambla"/>
              <a:ea typeface="Rambla"/>
              <a:cs typeface="Rambla"/>
              <a:sym typeface="Rambla"/>
            </a:endParaRPr>
          </a:p>
        </p:txBody>
      </p:sp>
      <p:pic>
        <p:nvPicPr>
          <p:cNvPr id="275" name="Google Shape;275;p36"/>
          <p:cNvPicPr preferRelativeResize="0">
            <a:picLocks noGrp="1"/>
          </p:cNvPicPr>
          <p:nvPr>
            <p:ph type="pic" idx="2"/>
          </p:nvPr>
        </p:nvPicPr>
        <p:blipFill rotWithShape="1">
          <a:blip r:embed="rId3">
            <a:alphaModFix/>
          </a:blip>
          <a:srcRect t="23352" b="23351"/>
          <a:stretch/>
        </p:blipFill>
        <p:spPr>
          <a:xfrm>
            <a:off x="228600" y="189968"/>
            <a:ext cx="8686800" cy="3086632"/>
          </a:xfrm>
          <a:prstGeom prst="rect">
            <a:avLst/>
          </a:prstGeom>
          <a:noFill/>
          <a:ln>
            <a:noFill/>
          </a:ln>
        </p:spPr>
      </p:pic>
      <p:sp>
        <p:nvSpPr>
          <p:cNvPr id="276" name="Google Shape;276;p36"/>
          <p:cNvSpPr txBox="1">
            <a:spLocks noGrp="1"/>
          </p:cNvSpPr>
          <p:nvPr>
            <p:ph type="title"/>
          </p:nvPr>
        </p:nvSpPr>
        <p:spPr>
          <a:xfrm>
            <a:off x="609600" y="457199"/>
            <a:ext cx="7924800" cy="60960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accent1"/>
              </a:buClr>
              <a:buSzPts val="2400"/>
              <a:buFont typeface="Rambla"/>
              <a:buNone/>
            </a:pPr>
            <a:r>
              <a:rPr lang="en-US" sz="2400" b="0" i="0" u="none" strike="noStrike" cap="none">
                <a:solidFill>
                  <a:schemeClr val="accent1"/>
                </a:solidFill>
                <a:latin typeface="Rambla"/>
                <a:ea typeface="Rambla"/>
                <a:cs typeface="Rambla"/>
                <a:sym typeface="Rambla"/>
              </a:rPr>
              <a:t>Pre-Conference Testing</a:t>
            </a:r>
            <a:endParaRPr sz="2400" b="0" i="0" u="none" strike="noStrike" cap="none">
              <a:solidFill>
                <a:schemeClr val="accent1"/>
              </a:solidFill>
              <a:latin typeface="Rambla"/>
              <a:ea typeface="Rambla"/>
              <a:cs typeface="Rambla"/>
              <a:sym typeface="Rambl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It is not too late to participate in the video challenges</a:t>
            </a:r>
            <a:r>
              <a:rPr lang="en-US"/>
              <a:t> or OnLine Competitions</a:t>
            </a:r>
            <a:r>
              <a:rPr lang="en-US" sz="2700" b="0" i="0" u="none" strike="noStrike" cap="none">
                <a:solidFill>
                  <a:schemeClr val="dk1"/>
                </a:solidFill>
                <a:latin typeface="Rambla"/>
                <a:ea typeface="Rambla"/>
                <a:cs typeface="Rambla"/>
                <a:sym typeface="Rambla"/>
              </a:rPr>
              <a:t> </a:t>
            </a:r>
            <a:endParaRPr sz="2700" b="0" i="0" u="none" strike="noStrike" cap="none">
              <a:solidFill>
                <a:schemeClr val="dk1"/>
              </a:solidFill>
              <a:latin typeface="Rambla"/>
              <a:ea typeface="Rambla"/>
              <a:cs typeface="Rambla"/>
              <a:sym typeface="Rambla"/>
            </a:endParaRPr>
          </a:p>
          <a:p>
            <a:pPr marL="365760" marR="0" lvl="0" indent="0" algn="l" rtl="0">
              <a:lnSpc>
                <a:spcPct val="90000"/>
              </a:lnSpc>
              <a:spcBef>
                <a:spcPts val="0"/>
              </a:spcBef>
              <a:spcAft>
                <a:spcPts val="0"/>
              </a:spcAft>
              <a:buNone/>
            </a:pPr>
            <a:endParaRPr/>
          </a:p>
          <a:p>
            <a:pPr marL="365760" marR="0" lvl="0" indent="0" algn="l" rtl="0">
              <a:lnSpc>
                <a:spcPct val="90000"/>
              </a:lnSpc>
              <a:spcBef>
                <a:spcPts val="0"/>
              </a:spcBef>
              <a:spcAft>
                <a:spcPts val="0"/>
              </a:spcAft>
              <a:buNone/>
            </a:pPr>
            <a:endParaRPr/>
          </a:p>
          <a:p>
            <a:pPr marL="2057400" marR="0" lvl="7" indent="-243585" algn="l" rtl="0">
              <a:lnSpc>
                <a:spcPct val="90000"/>
              </a:lnSpc>
              <a:spcBef>
                <a:spcPts val="0"/>
              </a:spcBef>
              <a:spcAft>
                <a:spcPts val="0"/>
              </a:spcAft>
              <a:buClr>
                <a:schemeClr val="accent1"/>
              </a:buClr>
              <a:buSzPts val="1836"/>
              <a:buChar char="◾"/>
            </a:pPr>
            <a:r>
              <a:rPr lang="en-US" sz="2700" b="1" i="0" u="none" strike="noStrike" cap="none">
                <a:solidFill>
                  <a:schemeClr val="dk1"/>
                </a:solidFill>
              </a:rPr>
              <a:t>Go to DECA.Org for details</a:t>
            </a:r>
            <a:endParaRPr sz="2700" b="1" i="0" u="none" strike="noStrike" cap="none">
              <a:solidFill>
                <a:schemeClr val="dk1"/>
              </a:solidFill>
            </a:endParaRPr>
          </a:p>
          <a:p>
            <a:pPr marL="0" marR="0" lvl="0" indent="0" algn="l" rtl="0">
              <a:lnSpc>
                <a:spcPct val="90000"/>
              </a:lnSpc>
              <a:spcBef>
                <a:spcPts val="324"/>
              </a:spcBef>
              <a:spcAft>
                <a:spcPts val="0"/>
              </a:spcAft>
              <a:buNone/>
            </a:pPr>
            <a:endParaRPr sz="2300" b="0" i="0" u="none" strike="noStrike" cap="none">
              <a:solidFill>
                <a:schemeClr val="dk1"/>
              </a:solidFill>
              <a:latin typeface="Rambla"/>
              <a:ea typeface="Rambla"/>
              <a:cs typeface="Rambla"/>
              <a:sym typeface="Rambla"/>
            </a:endParaRPr>
          </a:p>
          <a:p>
            <a:pPr marL="859536" marR="0" lvl="2" indent="-95250" algn="l" rtl="0">
              <a:lnSpc>
                <a:spcPct val="90000"/>
              </a:lnSpc>
              <a:spcBef>
                <a:spcPts val="350"/>
              </a:spcBef>
              <a:spcAft>
                <a:spcPts val="0"/>
              </a:spcAft>
              <a:buClr>
                <a:schemeClr val="accent2"/>
              </a:buClr>
              <a:buSzPts val="2100"/>
              <a:buFont typeface="Noto Sans Symbols"/>
              <a:buNone/>
            </a:pPr>
            <a:endParaRPr sz="2100" b="0" i="0" u="none" strike="noStrike" cap="none">
              <a:solidFill>
                <a:schemeClr val="dk1"/>
              </a:solidFill>
              <a:latin typeface="Rambla"/>
              <a:ea typeface="Rambla"/>
              <a:cs typeface="Rambla"/>
              <a:sym typeface="Rambla"/>
            </a:endParaRPr>
          </a:p>
          <a:p>
            <a:pPr marL="905256" marR="0" lvl="2" indent="0" algn="l" rtl="0">
              <a:lnSpc>
                <a:spcPct val="90000"/>
              </a:lnSpc>
              <a:spcBef>
                <a:spcPts val="350"/>
              </a:spcBef>
              <a:spcAft>
                <a:spcPts val="0"/>
              </a:spcAft>
              <a:buClr>
                <a:schemeClr val="accent2"/>
              </a:buClr>
              <a:buSzPts val="2100"/>
              <a:buFont typeface="Noto Sans Symbols"/>
              <a:buNone/>
            </a:pPr>
            <a:endParaRPr sz="2100" b="0" i="0" u="none" strike="noStrike" cap="none">
              <a:solidFill>
                <a:schemeClr val="dk1"/>
              </a:solidFill>
              <a:latin typeface="Rambla"/>
              <a:ea typeface="Rambla"/>
              <a:cs typeface="Rambla"/>
              <a:sym typeface="Rambla"/>
            </a:endParaRPr>
          </a:p>
        </p:txBody>
      </p:sp>
      <p:sp>
        <p:nvSpPr>
          <p:cNvPr id="282" name="Google Shape;28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r>
              <a:rPr lang="en-US" sz="3600" b="1" i="0" u="none" strike="noStrike" cap="none">
                <a:solidFill>
                  <a:schemeClr val="dk2"/>
                </a:solidFill>
                <a:latin typeface="Rambla"/>
                <a:ea typeface="Rambla"/>
                <a:cs typeface="Rambla"/>
                <a:sym typeface="Rambla"/>
              </a:rPr>
              <a:t>DECA Video Challenges &amp; OnLine Events</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ctrTitle"/>
          </p:nvPr>
        </p:nvSpPr>
        <p:spPr>
          <a:xfrm>
            <a:off x="685800" y="533401"/>
            <a:ext cx="7772400" cy="304896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2"/>
              </a:buClr>
              <a:buSzPts val="6030"/>
              <a:buFont typeface="Rambla"/>
              <a:buNone/>
            </a:pPr>
            <a:r>
              <a:rPr lang="en-US" sz="6030" b="1" i="0" u="none" strike="noStrike" cap="none">
                <a:solidFill>
                  <a:schemeClr val="dk2"/>
                </a:solidFill>
                <a:latin typeface="Rambla"/>
                <a:ea typeface="Rambla"/>
                <a:cs typeface="Rambla"/>
                <a:sym typeface="Rambla"/>
              </a:rPr>
              <a:t>DECA Direct </a:t>
            </a:r>
            <a:br>
              <a:rPr lang="en-US" sz="4320" b="1" i="0" u="none" strike="noStrike" cap="none">
                <a:solidFill>
                  <a:schemeClr val="dk2"/>
                </a:solidFill>
                <a:latin typeface="Rambla"/>
                <a:ea typeface="Rambla"/>
                <a:cs typeface="Rambla"/>
                <a:sym typeface="Rambla"/>
              </a:rPr>
            </a:br>
            <a:r>
              <a:rPr lang="en-US" sz="4320"/>
              <a:t>Online</a:t>
            </a:r>
            <a:r>
              <a:rPr lang="en-US" sz="4320" b="1" i="0" u="none" strike="noStrike" cap="none">
                <a:solidFill>
                  <a:schemeClr val="dk2"/>
                </a:solidFill>
                <a:latin typeface="Rambla"/>
                <a:ea typeface="Rambla"/>
                <a:cs typeface="Rambla"/>
                <a:sym typeface="Rambla"/>
              </a:rPr>
              <a:t> source with a wealth of competitive event advice and helpful hints.</a:t>
            </a:r>
            <a:endParaRPr sz="4320" b="1" i="0" u="none" strike="noStrike" cap="none">
              <a:solidFill>
                <a:schemeClr val="dk2"/>
              </a:solidFill>
              <a:latin typeface="Rambla"/>
              <a:ea typeface="Rambla"/>
              <a:cs typeface="Rambla"/>
              <a:sym typeface="Rambla"/>
            </a:endParaRPr>
          </a:p>
        </p:txBody>
      </p:sp>
      <p:sp>
        <p:nvSpPr>
          <p:cNvPr id="288" name="Google Shape;288;p38"/>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p>
            <a:pPr marL="0" marR="64008" lvl="0" indent="0" algn="r" rtl="0">
              <a:spcBef>
                <a:spcPts val="0"/>
              </a:spcBef>
              <a:spcAft>
                <a:spcPts val="0"/>
              </a:spcAft>
              <a:buClr>
                <a:schemeClr val="accent1"/>
              </a:buClr>
              <a:buSzPts val="4080"/>
              <a:buFont typeface="Noto Sans Symbols"/>
              <a:buNone/>
            </a:pPr>
            <a:r>
              <a:rPr lang="en-US" sz="6000" b="1" i="0" u="sng" strike="noStrike" cap="none">
                <a:solidFill>
                  <a:schemeClr val="hlink"/>
                </a:solidFill>
                <a:latin typeface="Rambla"/>
                <a:ea typeface="Rambla"/>
                <a:cs typeface="Rambla"/>
                <a:sym typeface="Rambla"/>
                <a:hlinkClick r:id="rId3"/>
              </a:rPr>
              <a:t>Decadirect.org</a:t>
            </a:r>
            <a:endParaRPr sz="6000" b="1" i="0" u="sng" strike="noStrike" cap="none">
              <a:solidFill>
                <a:schemeClr val="dk2"/>
              </a:solidFill>
              <a:latin typeface="Rambla"/>
              <a:ea typeface="Rambla"/>
              <a:cs typeface="Rambla"/>
              <a:sym typeface="Rambl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body" idx="1"/>
          </p:nvPr>
        </p:nvSpPr>
        <p:spPr>
          <a:xfrm>
            <a:off x="457200" y="1868725"/>
            <a:ext cx="8229600" cy="47352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b="1"/>
              <a:t>Regional level</a:t>
            </a:r>
            <a:r>
              <a:rPr lang="en-US"/>
              <a:t>:  Each chapter submits one name selected by advisor or chapter and are announced to receive award</a:t>
            </a:r>
            <a:endParaRPr/>
          </a:p>
          <a:p>
            <a:pPr marL="0" lvl="0" indent="0" algn="l" rtl="0">
              <a:spcBef>
                <a:spcPts val="400"/>
              </a:spcBef>
              <a:spcAft>
                <a:spcPts val="0"/>
              </a:spcAft>
              <a:buNone/>
            </a:pPr>
            <a:r>
              <a:rPr lang="en-US" b="1"/>
              <a:t>State level</a:t>
            </a:r>
            <a:r>
              <a:rPr lang="en-US"/>
              <a:t>:  Regional OCM can submit a video resume of their DECA activities and accomplishments. </a:t>
            </a:r>
            <a:endParaRPr/>
          </a:p>
          <a:p>
            <a:pPr marL="457200" lvl="0" indent="-345186" algn="l" rtl="0">
              <a:spcBef>
                <a:spcPts val="400"/>
              </a:spcBef>
              <a:spcAft>
                <a:spcPts val="0"/>
              </a:spcAft>
              <a:buSzPts val="1836"/>
              <a:buChar char="▶"/>
            </a:pPr>
            <a:r>
              <a:rPr lang="en-US"/>
              <a:t>Committee reviews and narrows to one per region.</a:t>
            </a:r>
            <a:endParaRPr/>
          </a:p>
          <a:p>
            <a:pPr marL="457200" lvl="0" indent="-345186" algn="l" rtl="0">
              <a:spcBef>
                <a:spcPts val="0"/>
              </a:spcBef>
              <a:spcAft>
                <a:spcPts val="0"/>
              </a:spcAft>
              <a:buSzPts val="1836"/>
              <a:buChar char="▶"/>
            </a:pPr>
            <a:r>
              <a:rPr lang="en-US"/>
              <a:t>5 Regional OCM featured during Opening Session of SCDC.  </a:t>
            </a:r>
            <a:endParaRPr/>
          </a:p>
          <a:p>
            <a:pPr marL="457200" lvl="0" indent="-345186" algn="l" rtl="0">
              <a:spcBef>
                <a:spcPts val="0"/>
              </a:spcBef>
              <a:spcAft>
                <a:spcPts val="0"/>
              </a:spcAft>
              <a:buSzPts val="1836"/>
              <a:buChar char="▶"/>
            </a:pPr>
            <a:r>
              <a:rPr lang="en-US"/>
              <a:t>Each chapter submits one vote</a:t>
            </a:r>
            <a:endParaRPr/>
          </a:p>
          <a:p>
            <a:pPr marL="0" lvl="0" indent="0" algn="l" rtl="0">
              <a:spcBef>
                <a:spcPts val="400"/>
              </a:spcBef>
              <a:spcAft>
                <a:spcPts val="0"/>
              </a:spcAft>
              <a:buNone/>
            </a:pPr>
            <a:r>
              <a:rPr lang="en-US" b="1"/>
              <a:t>KY DECA Outstanding Chapter Member of the Year </a:t>
            </a:r>
            <a:endParaRPr b="1"/>
          </a:p>
          <a:p>
            <a:pPr marL="0" lvl="0" indent="0" algn="l" rtl="0">
              <a:spcBef>
                <a:spcPts val="400"/>
              </a:spcBef>
              <a:spcAft>
                <a:spcPts val="0"/>
              </a:spcAft>
              <a:buNone/>
            </a:pPr>
            <a:r>
              <a:rPr lang="en-US"/>
              <a:t>                                  will be announced at Recognition Night.</a:t>
            </a:r>
            <a:endParaRPr/>
          </a:p>
        </p:txBody>
      </p:sp>
      <p:sp>
        <p:nvSpPr>
          <p:cNvPr id="295" name="Google Shape;295;p39"/>
          <p:cNvSpPr txBox="1">
            <a:spLocks noGrp="1"/>
          </p:cNvSpPr>
          <p:nvPr>
            <p:ph type="title"/>
          </p:nvPr>
        </p:nvSpPr>
        <p:spPr>
          <a:xfrm>
            <a:off x="457200" y="217725"/>
            <a:ext cx="8229600" cy="1650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Outstanding Chapter Member </a:t>
            </a:r>
            <a:endParaRPr/>
          </a:p>
          <a:p>
            <a:pPr marL="0" lvl="0" indent="0" algn="ctr" rtl="0">
              <a:spcBef>
                <a:spcPts val="0"/>
              </a:spcBef>
              <a:spcAft>
                <a:spcPts val="0"/>
              </a:spcAft>
              <a:buNone/>
            </a:pPr>
            <a:r>
              <a:rPr lang="en-US"/>
              <a:t>of the Year.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body" idx="1"/>
          </p:nvPr>
        </p:nvSpPr>
        <p:spPr>
          <a:xfrm>
            <a:off x="457200" y="1481325"/>
            <a:ext cx="8580000" cy="4526100"/>
          </a:xfrm>
          <a:prstGeom prst="rect">
            <a:avLst/>
          </a:prstGeom>
        </p:spPr>
        <p:txBody>
          <a:bodyPr spcFirstLastPara="1" wrap="square" lIns="91425" tIns="45700" rIns="91425" bIns="45700" anchor="t" anchorCtr="0">
            <a:noAutofit/>
          </a:bodyPr>
          <a:lstStyle/>
          <a:p>
            <a:pPr marL="457200" lvl="0" indent="-383286" algn="l" rtl="0">
              <a:spcBef>
                <a:spcPts val="400"/>
              </a:spcBef>
              <a:spcAft>
                <a:spcPts val="0"/>
              </a:spcAft>
              <a:buSzPts val="2436"/>
              <a:buChar char="▶"/>
            </a:pPr>
            <a:r>
              <a:rPr lang="en-US" sz="3300"/>
              <a:t>Award submitted directly to KY State Advisor</a:t>
            </a:r>
            <a:endParaRPr sz="3300"/>
          </a:p>
          <a:p>
            <a:pPr marL="457200" lvl="0" indent="0" algn="l" rtl="0">
              <a:spcBef>
                <a:spcPts val="400"/>
              </a:spcBef>
              <a:spcAft>
                <a:spcPts val="0"/>
              </a:spcAft>
              <a:buNone/>
            </a:pPr>
            <a:endParaRPr sz="3300"/>
          </a:p>
          <a:p>
            <a:pPr marL="457200" lvl="0" indent="-383286" algn="l" rtl="0">
              <a:spcBef>
                <a:spcPts val="400"/>
              </a:spcBef>
              <a:spcAft>
                <a:spcPts val="0"/>
              </a:spcAft>
              <a:buSzPts val="2436"/>
              <a:buChar char="▶"/>
            </a:pPr>
            <a:r>
              <a:rPr lang="en-US" sz="3300"/>
              <a:t>Chapter Advisors submit one per chapter</a:t>
            </a:r>
            <a:endParaRPr sz="3300"/>
          </a:p>
          <a:p>
            <a:pPr marL="914400" lvl="1" indent="-412750" algn="l" rtl="0">
              <a:spcBef>
                <a:spcPts val="0"/>
              </a:spcBef>
              <a:spcAft>
                <a:spcPts val="0"/>
              </a:spcAft>
              <a:buSzPts val="2900"/>
              <a:buChar char="◦"/>
            </a:pPr>
            <a:r>
              <a:rPr lang="en-US" sz="2900"/>
              <a:t>students they feel deserve recognition</a:t>
            </a:r>
            <a:endParaRPr sz="2900"/>
          </a:p>
          <a:p>
            <a:pPr marL="914400" lvl="1" indent="-412750" algn="l" rtl="0">
              <a:spcBef>
                <a:spcPts val="0"/>
              </a:spcBef>
              <a:spcAft>
                <a:spcPts val="0"/>
              </a:spcAft>
              <a:buSzPts val="2900"/>
              <a:buChar char="◦"/>
            </a:pPr>
            <a:r>
              <a:rPr lang="en-US" sz="2900"/>
              <a:t>for extraordinary efforts </a:t>
            </a:r>
            <a:endParaRPr sz="2900"/>
          </a:p>
          <a:p>
            <a:pPr marL="914400" lvl="1" indent="-412750" algn="l" rtl="0">
              <a:spcBef>
                <a:spcPts val="0"/>
              </a:spcBef>
              <a:spcAft>
                <a:spcPts val="0"/>
              </a:spcAft>
              <a:buSzPts val="2900"/>
              <a:buChar char="◦"/>
            </a:pPr>
            <a:r>
              <a:rPr lang="en-US" sz="2900"/>
              <a:t>and/or encouragement to others in DECA</a:t>
            </a:r>
            <a:endParaRPr sz="2900"/>
          </a:p>
          <a:p>
            <a:pPr marL="457200" lvl="0" indent="0" algn="l" rtl="0">
              <a:spcBef>
                <a:spcPts val="400"/>
              </a:spcBef>
              <a:spcAft>
                <a:spcPts val="0"/>
              </a:spcAft>
              <a:buNone/>
            </a:pPr>
            <a:endParaRPr sz="3300"/>
          </a:p>
          <a:p>
            <a:pPr marL="457200" lvl="0" indent="-383286" algn="l" rtl="0">
              <a:spcBef>
                <a:spcPts val="400"/>
              </a:spcBef>
              <a:spcAft>
                <a:spcPts val="0"/>
              </a:spcAft>
              <a:buSzPts val="2436"/>
              <a:buChar char="▶"/>
            </a:pPr>
            <a:r>
              <a:rPr lang="en-US" sz="3300"/>
              <a:t>Recognized at SCDC during Recognition Night</a:t>
            </a:r>
            <a:endParaRPr sz="3300"/>
          </a:p>
        </p:txBody>
      </p:sp>
      <p:sp>
        <p:nvSpPr>
          <p:cNvPr id="302" name="Google Shape;302;p40"/>
          <p:cNvSpPr txBox="1">
            <a:spLocks noGrp="1"/>
          </p:cNvSpPr>
          <p:nvPr>
            <p:ph type="title"/>
          </p:nvPr>
        </p:nvSpPr>
        <p:spPr>
          <a:xfrm>
            <a:off x="547925" y="33831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200"/>
              <a:t>Diamond in the Rough Award</a:t>
            </a:r>
            <a:endParaRPr sz="5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1"/>
              </a:buClr>
              <a:buSzPts val="1698"/>
              <a:buFont typeface="Noto Sans Symbols"/>
              <a:buChar char="▶"/>
            </a:pPr>
            <a:r>
              <a:rPr lang="en-US" sz="2497" b="0" i="0" u="none" strike="noStrike" cap="none">
                <a:solidFill>
                  <a:schemeClr val="dk1"/>
                </a:solidFill>
                <a:latin typeface="Rambla"/>
                <a:ea typeface="Rambla"/>
                <a:cs typeface="Rambla"/>
                <a:sym typeface="Rambla"/>
              </a:rPr>
              <a:t>KY DECA goal </a:t>
            </a:r>
            <a:r>
              <a:rPr lang="en-US" sz="2497"/>
              <a:t>1,500</a:t>
            </a:r>
            <a:r>
              <a:rPr lang="en-US" sz="2497" b="0" i="0" u="none" strike="noStrike" cap="none">
                <a:solidFill>
                  <a:schemeClr val="dk1"/>
                </a:solidFill>
                <a:latin typeface="Rambla"/>
                <a:ea typeface="Rambla"/>
                <a:cs typeface="Rambla"/>
                <a:sym typeface="Rambla"/>
              </a:rPr>
              <a:t> members </a:t>
            </a:r>
            <a:endParaRPr sz="2497" b="0" i="0" u="none" strike="noStrike" cap="none">
              <a:solidFill>
                <a:schemeClr val="dk1"/>
              </a:solidFill>
              <a:latin typeface="Rambla"/>
              <a:ea typeface="Rambla"/>
              <a:cs typeface="Rambla"/>
              <a:sym typeface="Rambla"/>
            </a:endParaRPr>
          </a:p>
          <a:p>
            <a:pPr marL="365760" marR="0" lvl="0" indent="-256032" algn="l" rtl="0">
              <a:lnSpc>
                <a:spcPct val="90000"/>
              </a:lnSpc>
              <a:spcBef>
                <a:spcPts val="400"/>
              </a:spcBef>
              <a:spcAft>
                <a:spcPts val="0"/>
              </a:spcAft>
              <a:buClr>
                <a:schemeClr val="accent1"/>
              </a:buClr>
              <a:buSzPts val="1698"/>
              <a:buFont typeface="Noto Sans Symbols"/>
              <a:buChar char="▶"/>
            </a:pPr>
            <a:r>
              <a:rPr lang="en-US" sz="2497" b="0" i="0" u="sng" strike="noStrike" cap="none">
                <a:solidFill>
                  <a:schemeClr val="dk1"/>
                </a:solidFill>
                <a:latin typeface="Rambla"/>
                <a:ea typeface="Rambla"/>
                <a:cs typeface="Rambla"/>
                <a:sym typeface="Rambla"/>
              </a:rPr>
              <a:t>Each One Reach One</a:t>
            </a:r>
            <a:endParaRPr sz="2497" b="0" i="0" u="sng" strike="noStrike" cap="none">
              <a:solidFill>
                <a:schemeClr val="dk1"/>
              </a:solidFill>
              <a:latin typeface="Rambla"/>
              <a:ea typeface="Rambla"/>
              <a:cs typeface="Rambla"/>
              <a:sym typeface="Rambla"/>
            </a:endParaRPr>
          </a:p>
          <a:p>
            <a:pPr marL="365760" marR="0" lvl="0" indent="-256032" algn="l" rtl="0">
              <a:lnSpc>
                <a:spcPct val="90000"/>
              </a:lnSpc>
              <a:spcBef>
                <a:spcPts val="400"/>
              </a:spcBef>
              <a:spcAft>
                <a:spcPts val="0"/>
              </a:spcAft>
              <a:buClr>
                <a:schemeClr val="accent1"/>
              </a:buClr>
              <a:buSzPts val="1698"/>
              <a:buFont typeface="Noto Sans Symbols"/>
              <a:buChar char="▶"/>
            </a:pPr>
            <a:r>
              <a:rPr lang="en-US" sz="2497" b="0" i="0" u="none" strike="noStrike" cap="none">
                <a:solidFill>
                  <a:srgbClr val="FF0000"/>
                </a:solidFill>
                <a:latin typeface="Rambla"/>
                <a:ea typeface="Rambla"/>
                <a:cs typeface="Rambla"/>
                <a:sym typeface="Rambla"/>
              </a:rPr>
              <a:t>November 15 </a:t>
            </a:r>
            <a:r>
              <a:rPr lang="en-US" sz="2497" b="0" i="0" u="none" strike="noStrike" cap="none">
                <a:solidFill>
                  <a:schemeClr val="dk1"/>
                </a:solidFill>
                <a:latin typeface="Rambla"/>
                <a:ea typeface="Rambla"/>
                <a:cs typeface="Rambla"/>
                <a:sym typeface="Rambla"/>
              </a:rPr>
              <a:t>–Initial Membership due—keep adding until competition.  Professional members are important.</a:t>
            </a:r>
            <a:endParaRPr sz="2497" b="0" i="0" u="none" strike="noStrike" cap="none">
              <a:solidFill>
                <a:schemeClr val="dk1"/>
              </a:solidFill>
              <a:latin typeface="Rambla"/>
              <a:ea typeface="Rambla"/>
              <a:cs typeface="Rambla"/>
              <a:sym typeface="Rambla"/>
            </a:endParaRPr>
          </a:p>
          <a:p>
            <a:pPr marL="365760" marR="0" lvl="0" indent="-256032" algn="l" rtl="0">
              <a:lnSpc>
                <a:spcPct val="90000"/>
              </a:lnSpc>
              <a:spcBef>
                <a:spcPts val="400"/>
              </a:spcBef>
              <a:spcAft>
                <a:spcPts val="0"/>
              </a:spcAft>
              <a:buClr>
                <a:schemeClr val="accent1"/>
              </a:buClr>
              <a:buSzPts val="1698"/>
              <a:buFont typeface="Noto Sans Symbols"/>
              <a:buChar char="▶"/>
            </a:pPr>
            <a:r>
              <a:rPr lang="en-US" sz="2497" b="0" i="0" u="none" strike="noStrike" cap="none">
                <a:solidFill>
                  <a:srgbClr val="2A4A75"/>
                </a:solidFill>
                <a:latin typeface="Rambla"/>
                <a:ea typeface="Rambla"/>
                <a:cs typeface="Rambla"/>
                <a:sym typeface="Rambla"/>
              </a:rPr>
              <a:t>November is DECA Month</a:t>
            </a:r>
            <a:endParaRPr/>
          </a:p>
          <a:p>
            <a:pPr marL="365760" marR="0" lvl="0" indent="-256032" algn="l" rtl="0">
              <a:lnSpc>
                <a:spcPct val="90000"/>
              </a:lnSpc>
              <a:spcBef>
                <a:spcPts val="400"/>
              </a:spcBef>
              <a:spcAft>
                <a:spcPts val="0"/>
              </a:spcAft>
              <a:buClr>
                <a:schemeClr val="accent1"/>
              </a:buClr>
              <a:buSzPts val="1698"/>
              <a:buFont typeface="Noto Sans Symbols"/>
              <a:buChar char="▶"/>
            </a:pPr>
            <a:r>
              <a:rPr lang="en-US" sz="2497" b="0" i="0" u="none" strike="noStrike" cap="none">
                <a:solidFill>
                  <a:schemeClr val="dk1"/>
                </a:solidFill>
                <a:latin typeface="Rambla"/>
                <a:ea typeface="Rambla"/>
                <a:cs typeface="Rambla"/>
                <a:sym typeface="Rambla"/>
              </a:rPr>
              <a:t>All requirements for membership rewards due </a:t>
            </a:r>
            <a:r>
              <a:rPr lang="en-US" sz="2497" b="0" i="0" u="none" strike="noStrike" cap="none">
                <a:solidFill>
                  <a:srgbClr val="FF0000"/>
                </a:solidFill>
                <a:latin typeface="Rambla"/>
                <a:ea typeface="Rambla"/>
                <a:cs typeface="Rambla"/>
                <a:sym typeface="Rambla"/>
              </a:rPr>
              <a:t>December 1</a:t>
            </a:r>
            <a:endParaRPr/>
          </a:p>
          <a:p>
            <a:pPr marL="621792" marR="0" lvl="1" indent="-228599" algn="l" rtl="0">
              <a:lnSpc>
                <a:spcPct val="90000"/>
              </a:lnSpc>
              <a:spcBef>
                <a:spcPts val="324"/>
              </a:spcBef>
              <a:spcAft>
                <a:spcPts val="0"/>
              </a:spcAft>
              <a:buClr>
                <a:schemeClr val="accent1"/>
              </a:buClr>
              <a:buSzPts val="2127"/>
              <a:buFont typeface="Verdana"/>
              <a:buChar char="◦"/>
            </a:pPr>
            <a:r>
              <a:rPr lang="en-US" sz="2127" b="0" i="0" u="none" strike="noStrike" cap="none">
                <a:solidFill>
                  <a:schemeClr val="dk1"/>
                </a:solidFill>
                <a:latin typeface="Rambla"/>
                <a:ea typeface="Rambla"/>
                <a:cs typeface="Rambla"/>
                <a:sym typeface="Rambla"/>
              </a:rPr>
              <a:t>Promotional Campaign</a:t>
            </a:r>
            <a:endParaRPr/>
          </a:p>
          <a:p>
            <a:pPr marL="621792" marR="0" lvl="1" indent="-228599" algn="l" rtl="0">
              <a:lnSpc>
                <a:spcPct val="90000"/>
              </a:lnSpc>
              <a:spcBef>
                <a:spcPts val="324"/>
              </a:spcBef>
              <a:spcAft>
                <a:spcPts val="0"/>
              </a:spcAft>
              <a:buClr>
                <a:schemeClr val="accent1"/>
              </a:buClr>
              <a:buSzPts val="2127"/>
              <a:buFont typeface="Verdana"/>
              <a:buChar char="◦"/>
            </a:pPr>
            <a:r>
              <a:rPr lang="en-US" sz="2127" b="0" i="0" u="none" strike="noStrike" cap="none">
                <a:solidFill>
                  <a:schemeClr val="dk1"/>
                </a:solidFill>
                <a:latin typeface="Rambla"/>
                <a:ea typeface="Rambla"/>
                <a:cs typeface="Rambla"/>
                <a:sym typeface="Rambla"/>
              </a:rPr>
              <a:t>Membership Campaign</a:t>
            </a:r>
            <a:endParaRPr/>
          </a:p>
          <a:p>
            <a:pPr marL="621792" marR="0" lvl="1" indent="-228599" algn="l" rtl="0">
              <a:lnSpc>
                <a:spcPct val="90000"/>
              </a:lnSpc>
              <a:spcBef>
                <a:spcPts val="324"/>
              </a:spcBef>
              <a:spcAft>
                <a:spcPts val="0"/>
              </a:spcAft>
              <a:buClr>
                <a:schemeClr val="accent1"/>
              </a:buClr>
              <a:buSzPts val="2127"/>
              <a:buFont typeface="Verdana"/>
              <a:buChar char="◦"/>
            </a:pPr>
            <a:r>
              <a:rPr lang="en-US" sz="2127" b="0" i="0" u="none" strike="noStrike" cap="none">
                <a:solidFill>
                  <a:schemeClr val="dk1"/>
                </a:solidFill>
                <a:latin typeface="Rambla"/>
                <a:ea typeface="Rambla"/>
                <a:cs typeface="Rambla"/>
                <a:sym typeface="Rambla"/>
              </a:rPr>
              <a:t>Community Service Campaign</a:t>
            </a:r>
            <a:endParaRPr/>
          </a:p>
          <a:p>
            <a:pPr marL="621792" marR="0" lvl="1" indent="-228599" algn="l" rtl="0">
              <a:lnSpc>
                <a:spcPct val="90000"/>
              </a:lnSpc>
              <a:spcBef>
                <a:spcPts val="324"/>
              </a:spcBef>
              <a:spcAft>
                <a:spcPts val="0"/>
              </a:spcAft>
              <a:buClr>
                <a:schemeClr val="accent1"/>
              </a:buClr>
              <a:buSzPts val="2127"/>
              <a:buFont typeface="Verdana"/>
              <a:buChar char="◦"/>
            </a:pPr>
            <a:r>
              <a:rPr lang="en-US" sz="2127" b="0" i="0" u="none" strike="noStrike" cap="none">
                <a:solidFill>
                  <a:schemeClr val="dk1"/>
                </a:solidFill>
                <a:latin typeface="Rambla"/>
                <a:ea typeface="Rambla"/>
                <a:cs typeface="Rambla"/>
                <a:sym typeface="Rambla"/>
              </a:rPr>
              <a:t>Advocacy Campaign  -  March 1</a:t>
            </a:r>
            <a:endParaRPr/>
          </a:p>
          <a:p>
            <a:pPr marL="365760" marR="0" lvl="0" indent="-148211" algn="l" rtl="0">
              <a:lnSpc>
                <a:spcPct val="90000"/>
              </a:lnSpc>
              <a:spcBef>
                <a:spcPts val="400"/>
              </a:spcBef>
              <a:spcAft>
                <a:spcPts val="0"/>
              </a:spcAft>
              <a:buClr>
                <a:schemeClr val="accent1"/>
              </a:buClr>
              <a:buSzPts val="1698"/>
              <a:buFont typeface="Noto Sans Symbols"/>
              <a:buNone/>
            </a:pPr>
            <a:endParaRPr sz="2497" b="0" i="0" u="none" strike="noStrike" cap="none">
              <a:solidFill>
                <a:schemeClr val="dk1"/>
              </a:solidFill>
              <a:latin typeface="Rambla"/>
              <a:ea typeface="Rambla"/>
              <a:cs typeface="Rambla"/>
              <a:sym typeface="Rambla"/>
            </a:endParaRPr>
          </a:p>
        </p:txBody>
      </p:sp>
      <p:sp>
        <p:nvSpPr>
          <p:cNvPr id="308" name="Google Shape;30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90"/>
              <a:buFont typeface="Rambla"/>
              <a:buNone/>
            </a:pPr>
            <a:r>
              <a:rPr lang="en-US" sz="3690" b="1" i="0" u="none" strike="noStrike" cap="none">
                <a:solidFill>
                  <a:schemeClr val="dk2"/>
                </a:solidFill>
                <a:latin typeface="Rambla"/>
                <a:ea typeface="Rambla"/>
                <a:cs typeface="Rambla"/>
                <a:sym typeface="Rambla"/>
              </a:rPr>
              <a:t>Membership 				Campaigns               DECA.Org</a:t>
            </a:r>
            <a:endParaRPr sz="3690" b="1" i="0" u="none" strike="noStrike" cap="none">
              <a:solidFill>
                <a:schemeClr val="dk2"/>
              </a:solidFill>
              <a:latin typeface="Rambla"/>
              <a:ea typeface="Rambla"/>
              <a:cs typeface="Rambla"/>
              <a:sym typeface="Ramb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ctrTitle"/>
          </p:nvPr>
        </p:nvSpPr>
        <p:spPr>
          <a:xfrm>
            <a:off x="685800" y="304800"/>
            <a:ext cx="7772400" cy="182976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2"/>
              </a:buClr>
              <a:buSzPts val="4800"/>
              <a:buFont typeface="Rambla"/>
              <a:buNone/>
            </a:pPr>
            <a:r>
              <a:rPr lang="en-US" sz="4800" b="1" i="0" u="none" strike="noStrike" cap="none">
                <a:solidFill>
                  <a:schemeClr val="dk2"/>
                </a:solidFill>
                <a:latin typeface="Rambla"/>
                <a:ea typeface="Rambla"/>
                <a:cs typeface="Rambla"/>
                <a:sym typeface="Rambla"/>
              </a:rPr>
              <a:t>DECA Motto:</a:t>
            </a:r>
            <a:endParaRPr sz="4800" b="1" i="0" u="none" strike="noStrike" cap="none">
              <a:solidFill>
                <a:schemeClr val="dk2"/>
              </a:solidFill>
              <a:latin typeface="Rambla"/>
              <a:ea typeface="Rambla"/>
              <a:cs typeface="Rambla"/>
              <a:sym typeface="Rambla"/>
            </a:endParaRPr>
          </a:p>
        </p:txBody>
      </p:sp>
      <p:sp>
        <p:nvSpPr>
          <p:cNvPr id="155" name="Google Shape;155;p19"/>
          <p:cNvSpPr txBox="1">
            <a:spLocks noGrp="1"/>
          </p:cNvSpPr>
          <p:nvPr>
            <p:ph type="subTitle" idx="1"/>
          </p:nvPr>
        </p:nvSpPr>
        <p:spPr>
          <a:xfrm>
            <a:off x="1600200" y="2057400"/>
            <a:ext cx="6400800" cy="3200400"/>
          </a:xfrm>
          <a:prstGeom prst="rect">
            <a:avLst/>
          </a:prstGeom>
          <a:noFill/>
          <a:ln>
            <a:noFill/>
          </a:ln>
        </p:spPr>
        <p:txBody>
          <a:bodyPr spcFirstLastPara="1" wrap="square" lIns="45700" tIns="45700" rIns="45700" bIns="45700" anchor="t" anchorCtr="0">
            <a:noAutofit/>
          </a:bodyPr>
          <a:lstStyle/>
          <a:p>
            <a:pPr marL="0" marR="64008" lvl="0" indent="0" algn="r" rtl="0">
              <a:spcBef>
                <a:spcPts val="0"/>
              </a:spcBef>
              <a:spcAft>
                <a:spcPts val="0"/>
              </a:spcAft>
              <a:buClr>
                <a:schemeClr val="accent1"/>
              </a:buClr>
              <a:buSzPts val="2176"/>
              <a:buFont typeface="Noto Sans Symbols"/>
              <a:buNone/>
            </a:pPr>
            <a:r>
              <a:rPr lang="en-US" sz="3200" b="0" i="0" u="none" strike="noStrike" cap="none">
                <a:solidFill>
                  <a:schemeClr val="dk2"/>
                </a:solidFill>
                <a:latin typeface="Rambla"/>
                <a:ea typeface="Rambla"/>
                <a:cs typeface="Rambla"/>
                <a:sym typeface="Rambla"/>
              </a:rPr>
              <a:t>DECA prepares emerging leaders and entrepreneurs in marketing, finance, hospitality and management in high schools and colleges around the globe</a:t>
            </a:r>
            <a:r>
              <a:rPr lang="en-US" sz="2700" b="0" i="0" u="none" strike="noStrike" cap="none">
                <a:solidFill>
                  <a:schemeClr val="dk2"/>
                </a:solidFill>
                <a:latin typeface="Rambla"/>
                <a:ea typeface="Rambla"/>
                <a:cs typeface="Rambla"/>
                <a:sym typeface="Rambla"/>
              </a:rPr>
              <a:t>.</a:t>
            </a:r>
            <a:endParaRPr sz="2700" b="0" i="0" u="none" strike="noStrike" cap="none">
              <a:solidFill>
                <a:schemeClr val="dk2"/>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0"/>
          <p:cNvPicPr preferRelativeResize="0"/>
          <p:nvPr/>
        </p:nvPicPr>
        <p:blipFill>
          <a:blip r:embed="rId3">
            <a:alphaModFix/>
          </a:blip>
          <a:stretch>
            <a:fillRect/>
          </a:stretch>
        </p:blipFill>
        <p:spPr>
          <a:xfrm>
            <a:off x="2252475" y="3756175"/>
            <a:ext cx="4870811" cy="3101825"/>
          </a:xfrm>
          <a:prstGeom prst="rect">
            <a:avLst/>
          </a:prstGeom>
          <a:noFill/>
          <a:ln>
            <a:noFill/>
          </a:ln>
        </p:spPr>
      </p:pic>
      <p:pic>
        <p:nvPicPr>
          <p:cNvPr id="162" name="Google Shape;162;p20"/>
          <p:cNvPicPr preferRelativeResize="0"/>
          <p:nvPr/>
        </p:nvPicPr>
        <p:blipFill>
          <a:blip r:embed="rId4">
            <a:alphaModFix/>
          </a:blip>
          <a:stretch>
            <a:fillRect/>
          </a:stretch>
        </p:blipFill>
        <p:spPr>
          <a:xfrm>
            <a:off x="1141513" y="145075"/>
            <a:ext cx="6729074" cy="3751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body" idx="1"/>
          </p:nvPr>
        </p:nvSpPr>
        <p:spPr>
          <a:xfrm>
            <a:off x="279675" y="1372650"/>
            <a:ext cx="87792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3000"/>
              <a:t>MALES</a:t>
            </a:r>
            <a:endParaRPr sz="3000"/>
          </a:p>
          <a:p>
            <a:pPr marL="457200" lvl="0" indent="-419100" algn="l" rtl="0">
              <a:spcBef>
                <a:spcPts val="400"/>
              </a:spcBef>
              <a:spcAft>
                <a:spcPts val="0"/>
              </a:spcAft>
              <a:buSzPts val="3000"/>
              <a:buChar char="❖"/>
            </a:pPr>
            <a:r>
              <a:rPr lang="en-US" sz="3000"/>
              <a:t>NO shorts</a:t>
            </a:r>
            <a:endParaRPr sz="3000"/>
          </a:p>
          <a:p>
            <a:pPr marL="457200" lvl="0" indent="-419100" algn="l" rtl="0">
              <a:spcBef>
                <a:spcPts val="0"/>
              </a:spcBef>
              <a:spcAft>
                <a:spcPts val="0"/>
              </a:spcAft>
              <a:buSzPts val="3000"/>
              <a:buChar char="❖"/>
            </a:pPr>
            <a:r>
              <a:rPr lang="en-US" sz="3000"/>
              <a:t>Wear shirts tucked in</a:t>
            </a:r>
            <a:endParaRPr sz="3000"/>
          </a:p>
          <a:p>
            <a:pPr marL="457200" lvl="0" indent="0" algn="l" rtl="0">
              <a:spcBef>
                <a:spcPts val="400"/>
              </a:spcBef>
              <a:spcAft>
                <a:spcPts val="0"/>
              </a:spcAft>
              <a:buNone/>
            </a:pPr>
            <a:endParaRPr sz="3000"/>
          </a:p>
          <a:p>
            <a:pPr marL="0" lvl="0" indent="0" algn="l" rtl="0">
              <a:spcBef>
                <a:spcPts val="400"/>
              </a:spcBef>
              <a:spcAft>
                <a:spcPts val="0"/>
              </a:spcAft>
              <a:buNone/>
            </a:pPr>
            <a:r>
              <a:rPr lang="en-US" sz="3000"/>
              <a:t>FEMALES</a:t>
            </a:r>
            <a:endParaRPr sz="3000"/>
          </a:p>
          <a:p>
            <a:pPr marL="457200" lvl="0" indent="-419100" algn="l" rtl="0">
              <a:spcBef>
                <a:spcPts val="400"/>
              </a:spcBef>
              <a:spcAft>
                <a:spcPts val="0"/>
              </a:spcAft>
              <a:buSzPts val="3000"/>
              <a:buChar char="❖"/>
            </a:pPr>
            <a:r>
              <a:rPr lang="en-US" sz="3000"/>
              <a:t>Must wear Scarf/Ascot with collared shirt</a:t>
            </a:r>
            <a:endParaRPr sz="3000"/>
          </a:p>
          <a:p>
            <a:pPr marL="457200" lvl="0" indent="-419100" algn="l" rtl="0">
              <a:spcBef>
                <a:spcPts val="0"/>
              </a:spcBef>
              <a:spcAft>
                <a:spcPts val="0"/>
              </a:spcAft>
              <a:buSzPts val="3000"/>
              <a:buChar char="❖"/>
            </a:pPr>
            <a:r>
              <a:rPr lang="en-US" sz="3000"/>
              <a:t>No leggings</a:t>
            </a:r>
            <a:endParaRPr sz="3000"/>
          </a:p>
          <a:p>
            <a:pPr marL="457200" lvl="0" indent="-419100" algn="l" rtl="0">
              <a:spcBef>
                <a:spcPts val="0"/>
              </a:spcBef>
              <a:spcAft>
                <a:spcPts val="0"/>
              </a:spcAft>
              <a:buSzPts val="3000"/>
              <a:buChar char="❖"/>
            </a:pPr>
            <a:r>
              <a:rPr lang="en-US" sz="3000"/>
              <a:t>Boots are not appropriate </a:t>
            </a:r>
            <a:endParaRPr sz="3000"/>
          </a:p>
        </p:txBody>
      </p:sp>
      <p:sp>
        <p:nvSpPr>
          <p:cNvPr id="169" name="Google Shape;169;p21"/>
          <p:cNvSpPr txBox="1">
            <a:spLocks noGrp="1"/>
          </p:cNvSpPr>
          <p:nvPr>
            <p:ph type="title"/>
          </p:nvPr>
        </p:nvSpPr>
        <p:spPr>
          <a:xfrm>
            <a:off x="457200" y="8511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body" idx="1"/>
          </p:nvPr>
        </p:nvSpPr>
        <p:spPr>
          <a:xfrm>
            <a:off x="457200" y="1165953"/>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MALES:</a:t>
            </a:r>
            <a:endParaRPr/>
          </a:p>
          <a:p>
            <a:pPr marL="457200" lvl="0" indent="-345186" algn="l" rtl="0">
              <a:spcBef>
                <a:spcPts val="400"/>
              </a:spcBef>
              <a:spcAft>
                <a:spcPts val="0"/>
              </a:spcAft>
              <a:buSzPts val="1836"/>
              <a:buChar char="❖"/>
            </a:pPr>
            <a:r>
              <a:rPr lang="en-US"/>
              <a:t>Shirts have collars (no t-shirts)</a:t>
            </a:r>
            <a:endParaRPr/>
          </a:p>
          <a:p>
            <a:pPr marL="457200" lvl="0" indent="-345186" algn="l" rtl="0">
              <a:spcBef>
                <a:spcPts val="0"/>
              </a:spcBef>
              <a:spcAft>
                <a:spcPts val="0"/>
              </a:spcAft>
              <a:buSzPts val="1836"/>
              <a:buChar char="❖"/>
            </a:pPr>
            <a:r>
              <a:rPr lang="en-US"/>
              <a:t>Wear dress shoes</a:t>
            </a:r>
            <a:endParaRPr/>
          </a:p>
          <a:p>
            <a:pPr marL="457200" lvl="0" indent="-345186" algn="l" rtl="0">
              <a:spcBef>
                <a:spcPts val="0"/>
              </a:spcBef>
              <a:spcAft>
                <a:spcPts val="0"/>
              </a:spcAft>
              <a:buSzPts val="1836"/>
              <a:buChar char="❖"/>
            </a:pPr>
            <a:r>
              <a:rPr lang="en-US"/>
              <a:t>Wear a tie for competition (blazers are optional)</a:t>
            </a:r>
            <a:endParaRPr/>
          </a:p>
          <a:p>
            <a:pPr marL="457200" lvl="0" indent="-345186" algn="l" rtl="0">
              <a:spcBef>
                <a:spcPts val="0"/>
              </a:spcBef>
              <a:spcAft>
                <a:spcPts val="0"/>
              </a:spcAft>
              <a:buSzPts val="1836"/>
              <a:buChar char="❖"/>
            </a:pPr>
            <a:r>
              <a:rPr lang="en-US"/>
              <a:t>SUCCESS</a:t>
            </a:r>
            <a:endParaRPr/>
          </a:p>
          <a:p>
            <a:pPr marL="0" lvl="0" indent="0" algn="l" rtl="0">
              <a:spcBef>
                <a:spcPts val="400"/>
              </a:spcBef>
              <a:spcAft>
                <a:spcPts val="0"/>
              </a:spcAft>
              <a:buNone/>
            </a:pPr>
            <a:endParaRPr/>
          </a:p>
          <a:p>
            <a:pPr marL="0" lvl="0" indent="0" algn="l" rtl="0">
              <a:spcBef>
                <a:spcPts val="400"/>
              </a:spcBef>
              <a:spcAft>
                <a:spcPts val="0"/>
              </a:spcAft>
              <a:buNone/>
            </a:pPr>
            <a:r>
              <a:rPr lang="en-US"/>
              <a:t>FEMALES:</a:t>
            </a:r>
            <a:endParaRPr/>
          </a:p>
          <a:p>
            <a:pPr marL="457200" lvl="0" indent="-345186" algn="l" rtl="0">
              <a:spcBef>
                <a:spcPts val="400"/>
              </a:spcBef>
              <a:spcAft>
                <a:spcPts val="0"/>
              </a:spcAft>
              <a:buSzPts val="1836"/>
              <a:buChar char="❖"/>
            </a:pPr>
            <a:r>
              <a:rPr lang="en-US"/>
              <a:t>A business professional pantsuit is a great choice!</a:t>
            </a:r>
            <a:endParaRPr/>
          </a:p>
          <a:p>
            <a:pPr marL="457200" lvl="0" indent="-345186" algn="l" rtl="0">
              <a:spcBef>
                <a:spcPts val="0"/>
              </a:spcBef>
              <a:spcAft>
                <a:spcPts val="0"/>
              </a:spcAft>
              <a:buSzPts val="1836"/>
              <a:buChar char="❖"/>
            </a:pPr>
            <a:r>
              <a:rPr lang="en-US"/>
              <a:t>Dress shoes</a:t>
            </a:r>
            <a:endParaRPr/>
          </a:p>
          <a:p>
            <a:pPr marL="457200" lvl="0" indent="-345186" algn="l" rtl="0">
              <a:spcBef>
                <a:spcPts val="0"/>
              </a:spcBef>
              <a:spcAft>
                <a:spcPts val="0"/>
              </a:spcAft>
              <a:buSzPts val="1836"/>
              <a:buChar char="❖"/>
            </a:pPr>
            <a:r>
              <a:rPr lang="en-US"/>
              <a:t>Simple makeup and jewelry</a:t>
            </a:r>
            <a:endParaRPr/>
          </a:p>
          <a:p>
            <a:pPr marL="457200" lvl="0" indent="-345186" algn="l" rtl="0">
              <a:spcBef>
                <a:spcPts val="0"/>
              </a:spcBef>
              <a:spcAft>
                <a:spcPts val="0"/>
              </a:spcAft>
              <a:buSzPts val="1836"/>
              <a:buChar char="❖"/>
            </a:pPr>
            <a:r>
              <a:rPr lang="en-US"/>
              <a:t>SUCCESS</a:t>
            </a:r>
            <a:endParaRPr/>
          </a:p>
        </p:txBody>
      </p:sp>
      <p:sp>
        <p:nvSpPr>
          <p:cNvPr id="176" name="Google Shape;176;p2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body" idx="1"/>
          </p:nvPr>
        </p:nvSpPr>
        <p:spPr>
          <a:xfrm>
            <a:off x="457200" y="863728"/>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3600"/>
              <a:t>MALES:</a:t>
            </a:r>
            <a:endParaRPr sz="3600"/>
          </a:p>
          <a:p>
            <a:pPr marL="457200" lvl="0" indent="-457200" algn="l" rtl="0">
              <a:spcBef>
                <a:spcPts val="400"/>
              </a:spcBef>
              <a:spcAft>
                <a:spcPts val="0"/>
              </a:spcAft>
              <a:buSzPts val="3600"/>
              <a:buChar char="❖"/>
            </a:pPr>
            <a:r>
              <a:rPr lang="en-US" sz="3600"/>
              <a:t>Polo-style shirts are not for competition </a:t>
            </a:r>
            <a:endParaRPr sz="3600"/>
          </a:p>
          <a:p>
            <a:pPr marL="457200" lvl="0" indent="-457200" algn="l" rtl="0">
              <a:spcBef>
                <a:spcPts val="0"/>
              </a:spcBef>
              <a:spcAft>
                <a:spcPts val="0"/>
              </a:spcAft>
              <a:buSzPts val="3600"/>
              <a:buChar char="❖"/>
            </a:pPr>
            <a:r>
              <a:rPr lang="en-US" sz="3600"/>
              <a:t>Jeans are not acceptable for competition</a:t>
            </a:r>
            <a:endParaRPr sz="3600"/>
          </a:p>
          <a:p>
            <a:pPr marL="457200" lvl="0" indent="0" algn="l" rtl="0">
              <a:spcBef>
                <a:spcPts val="400"/>
              </a:spcBef>
              <a:spcAft>
                <a:spcPts val="0"/>
              </a:spcAft>
              <a:buNone/>
            </a:pPr>
            <a:endParaRPr sz="3600"/>
          </a:p>
          <a:p>
            <a:pPr marL="0" lvl="0" indent="0" algn="l" rtl="0">
              <a:spcBef>
                <a:spcPts val="400"/>
              </a:spcBef>
              <a:spcAft>
                <a:spcPts val="0"/>
              </a:spcAft>
              <a:buNone/>
            </a:pPr>
            <a:r>
              <a:rPr lang="en-US" sz="3600"/>
              <a:t>FEMALES:</a:t>
            </a:r>
            <a:endParaRPr sz="3600"/>
          </a:p>
          <a:p>
            <a:pPr marL="457200" lvl="0" indent="-457200" algn="l" rtl="0">
              <a:spcBef>
                <a:spcPts val="400"/>
              </a:spcBef>
              <a:spcAft>
                <a:spcPts val="0"/>
              </a:spcAft>
              <a:buSzPts val="3600"/>
              <a:buChar char="❖"/>
            </a:pPr>
            <a:r>
              <a:rPr lang="en-US" sz="3600"/>
              <a:t>Skirts must be </a:t>
            </a:r>
            <a:r>
              <a:rPr lang="en-US" sz="3600" u="sng"/>
              <a:t>knee-length or below</a:t>
            </a:r>
            <a:r>
              <a:rPr lang="en-US" sz="3600" b="1" u="sng"/>
              <a:t> </a:t>
            </a:r>
            <a:endParaRPr sz="3600" b="1" u="sng"/>
          </a:p>
          <a:p>
            <a:pPr marL="457200" lvl="0" indent="-457200" algn="l" rtl="0">
              <a:spcBef>
                <a:spcPts val="0"/>
              </a:spcBef>
              <a:spcAft>
                <a:spcPts val="0"/>
              </a:spcAft>
              <a:buSzPts val="3600"/>
              <a:buChar char="❖"/>
            </a:pPr>
            <a:r>
              <a:rPr lang="en-US" sz="3600"/>
              <a:t>Must wear scarf/ascot with collared shirt</a:t>
            </a:r>
            <a:endParaRPr sz="3600"/>
          </a:p>
        </p:txBody>
      </p:sp>
      <p:sp>
        <p:nvSpPr>
          <p:cNvPr id="183" name="Google Shape;183;p23"/>
          <p:cNvSpPr txBox="1">
            <a:spLocks noGrp="1"/>
          </p:cNvSpPr>
          <p:nvPr>
            <p:ph type="title"/>
          </p:nvPr>
        </p:nvSpPr>
        <p:spPr>
          <a:xfrm>
            <a:off x="0" y="26558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body" idx="1"/>
          </p:nvPr>
        </p:nvSpPr>
        <p:spPr>
          <a:xfrm>
            <a:off x="457200" y="1481328"/>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3600"/>
              <a:t>MALES:</a:t>
            </a:r>
            <a:endParaRPr sz="3600"/>
          </a:p>
          <a:p>
            <a:pPr marL="457200" lvl="0" indent="-457200" algn="l" rtl="0">
              <a:spcBef>
                <a:spcPts val="400"/>
              </a:spcBef>
              <a:spcAft>
                <a:spcPts val="0"/>
              </a:spcAft>
              <a:buSzPts val="3600"/>
              <a:buChar char="❖"/>
            </a:pPr>
            <a:r>
              <a:rPr lang="en-US" sz="3600"/>
              <a:t>Blazer, Dress Shirt, Dress Pants, Tie, and Dress Shoes = SUCCESS</a:t>
            </a:r>
            <a:endParaRPr sz="3600"/>
          </a:p>
          <a:p>
            <a:pPr marL="457200" lvl="0" indent="0" algn="l" rtl="0">
              <a:spcBef>
                <a:spcPts val="400"/>
              </a:spcBef>
              <a:spcAft>
                <a:spcPts val="0"/>
              </a:spcAft>
              <a:buNone/>
            </a:pPr>
            <a:endParaRPr sz="3600"/>
          </a:p>
          <a:p>
            <a:pPr marL="0" lvl="0" indent="0" algn="l" rtl="0">
              <a:spcBef>
                <a:spcPts val="400"/>
              </a:spcBef>
              <a:spcAft>
                <a:spcPts val="0"/>
              </a:spcAft>
              <a:buNone/>
            </a:pPr>
            <a:r>
              <a:rPr lang="en-US" sz="3600"/>
              <a:t>FEMALES:</a:t>
            </a:r>
            <a:endParaRPr sz="3600"/>
          </a:p>
          <a:p>
            <a:pPr marL="457200" lvl="0" indent="-457200" algn="l" rtl="0">
              <a:spcBef>
                <a:spcPts val="400"/>
              </a:spcBef>
              <a:spcAft>
                <a:spcPts val="0"/>
              </a:spcAft>
              <a:buSzPts val="3600"/>
              <a:buChar char="❖"/>
            </a:pPr>
            <a:r>
              <a:rPr lang="en-US" sz="3600"/>
              <a:t>Blazer, Dress Top, Dress Pants, Scarf and Dress Shoes = SUCCESS</a:t>
            </a:r>
            <a:endParaRPr sz="3600"/>
          </a:p>
        </p:txBody>
      </p:sp>
      <p:sp>
        <p:nvSpPr>
          <p:cNvPr id="190" name="Google Shape;190;p24"/>
          <p:cNvSpPr txBox="1">
            <a:spLocks noGrp="1"/>
          </p:cNvSpPr>
          <p:nvPr>
            <p:ph type="title"/>
          </p:nvPr>
        </p:nvSpPr>
        <p:spPr>
          <a:xfrm>
            <a:off x="457200" y="23441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Kentucky Leaders </a:t>
            </a:r>
            <a:endParaRPr/>
          </a:p>
        </p:txBody>
      </p:sp>
      <p:sp>
        <p:nvSpPr>
          <p:cNvPr id="197" name="Google Shape;197;p25"/>
          <p:cNvSpPr txBox="1"/>
          <p:nvPr/>
        </p:nvSpPr>
        <p:spPr>
          <a:xfrm>
            <a:off x="7357000" y="480175"/>
            <a:ext cx="1624800" cy="21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Rambla"/>
                <a:ea typeface="Rambla"/>
                <a:cs typeface="Rambla"/>
                <a:sym typeface="Rambla"/>
              </a:rPr>
              <a:t>Lisa Oakes</a:t>
            </a:r>
            <a:r>
              <a:rPr lang="en-US" sz="2400">
                <a:latin typeface="Rambla"/>
                <a:ea typeface="Rambla"/>
                <a:cs typeface="Rambla"/>
                <a:sym typeface="Rambla"/>
              </a:rPr>
              <a:t>, </a:t>
            </a:r>
            <a:endParaRPr sz="2400">
              <a:latin typeface="Rambla"/>
              <a:ea typeface="Rambla"/>
              <a:cs typeface="Rambla"/>
              <a:sym typeface="Rambla"/>
            </a:endParaRPr>
          </a:p>
          <a:p>
            <a:pPr marL="0" lvl="0" indent="0" algn="ctr" rtl="0">
              <a:spcBef>
                <a:spcPts val="0"/>
              </a:spcBef>
              <a:spcAft>
                <a:spcPts val="0"/>
              </a:spcAft>
              <a:buNone/>
            </a:pPr>
            <a:r>
              <a:rPr lang="en-US" sz="2400">
                <a:latin typeface="Rambla"/>
                <a:ea typeface="Rambla"/>
                <a:cs typeface="Rambla"/>
                <a:sym typeface="Rambla"/>
              </a:rPr>
              <a:t>Kentucky State Advisor </a:t>
            </a:r>
            <a:endParaRPr sz="2400">
              <a:latin typeface="Rambla"/>
              <a:ea typeface="Rambla"/>
              <a:cs typeface="Rambla"/>
              <a:sym typeface="Rambla"/>
            </a:endParaRPr>
          </a:p>
        </p:txBody>
      </p:sp>
      <p:pic>
        <p:nvPicPr>
          <p:cNvPr id="198" name="Google Shape;198;p25"/>
          <p:cNvPicPr preferRelativeResize="0"/>
          <p:nvPr/>
        </p:nvPicPr>
        <p:blipFill>
          <a:blip r:embed="rId3">
            <a:alphaModFix/>
          </a:blip>
          <a:stretch>
            <a:fillRect/>
          </a:stretch>
        </p:blipFill>
        <p:spPr>
          <a:xfrm>
            <a:off x="4572000" y="274650"/>
            <a:ext cx="2580300" cy="2580300"/>
          </a:xfrm>
          <a:prstGeom prst="rect">
            <a:avLst/>
          </a:prstGeom>
          <a:noFill/>
          <a:ln>
            <a:noFill/>
          </a:ln>
        </p:spPr>
      </p:pic>
      <p:pic>
        <p:nvPicPr>
          <p:cNvPr id="199" name="Google Shape;199;p25"/>
          <p:cNvPicPr preferRelativeResize="0"/>
          <p:nvPr/>
        </p:nvPicPr>
        <p:blipFill>
          <a:blip r:embed="rId4">
            <a:alphaModFix/>
          </a:blip>
          <a:stretch>
            <a:fillRect/>
          </a:stretch>
        </p:blipFill>
        <p:spPr>
          <a:xfrm>
            <a:off x="687038" y="3120252"/>
            <a:ext cx="7769925" cy="3636975"/>
          </a:xfrm>
          <a:prstGeom prst="rect">
            <a:avLst/>
          </a:prstGeom>
          <a:noFill/>
          <a:ln>
            <a:noFill/>
          </a:ln>
        </p:spPr>
      </p:pic>
      <p:sp>
        <p:nvSpPr>
          <p:cNvPr id="200" name="Google Shape;200;p25"/>
          <p:cNvSpPr txBox="1"/>
          <p:nvPr/>
        </p:nvSpPr>
        <p:spPr>
          <a:xfrm>
            <a:off x="629275" y="2278625"/>
            <a:ext cx="3650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latin typeface="Rambla"/>
                <a:ea typeface="Rambla"/>
                <a:cs typeface="Rambla"/>
                <a:sym typeface="Rambla"/>
              </a:rPr>
              <a:t>DECA State Officer Team</a:t>
            </a:r>
            <a:endParaRPr sz="2500" b="1">
              <a:latin typeface="Rambla"/>
              <a:ea typeface="Rambla"/>
              <a:cs typeface="Rambla"/>
              <a:sym typeface="Rambla"/>
            </a:endParaRPr>
          </a:p>
        </p:txBody>
      </p:sp>
    </p:spTree>
  </p:cSld>
  <p:clrMapOvr>
    <a:masterClrMapping/>
  </p:clrMapOvr>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EF1FFF770AEA4698154A7211624754" ma:contentTypeVersion="14" ma:contentTypeDescription="Create a new document." ma:contentTypeScope="" ma:versionID="ea9abd9020f425d1561e7e9592152d30">
  <xsd:schema xmlns:xsd="http://www.w3.org/2001/XMLSchema" xmlns:xs="http://www.w3.org/2001/XMLSchema" xmlns:p="http://schemas.microsoft.com/office/2006/metadata/properties" xmlns:ns3="dd073183-6162-4294-92fb-dc7f27b79ddf" xmlns:ns4="1ca7eb1d-4c43-4a0f-ad9c-e652fec3c862" targetNamespace="http://schemas.microsoft.com/office/2006/metadata/properties" ma:root="true" ma:fieldsID="dbf27b88929d0c3135323648e04ca6e5" ns3:_="" ns4:_="">
    <xsd:import namespace="dd073183-6162-4294-92fb-dc7f27b79ddf"/>
    <xsd:import namespace="1ca7eb1d-4c43-4a0f-ad9c-e652fec3c8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73183-6162-4294-92fb-dc7f27b79d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a7eb1d-4c43-4a0f-ad9c-e652fec3c8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70813D-7001-4F7C-8EB5-44F649BDE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73183-6162-4294-92fb-dc7f27b79ddf"/>
    <ds:schemaRef ds:uri="1ca7eb1d-4c43-4a0f-ad9c-e652fec3c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7B4EE-DB93-46DA-A517-6F373AC8D393}">
  <ds:schemaRefs>
    <ds:schemaRef ds:uri="http://schemas.microsoft.com/sharepoint/v3/contenttype/forms"/>
  </ds:schemaRefs>
</ds:datastoreItem>
</file>

<file path=customXml/itemProps3.xml><?xml version="1.0" encoding="utf-8"?>
<ds:datastoreItem xmlns:ds="http://schemas.openxmlformats.org/officeDocument/2006/customXml" ds:itemID="{45697EB4-F205-4627-A43E-0476485CC4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741</Words>
  <Application>Microsoft Office PowerPoint</Application>
  <PresentationFormat>On-screen Show (4:3)</PresentationFormat>
  <Paragraphs>169</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Rambla</vt:lpstr>
      <vt:lpstr>Verdana</vt:lpstr>
      <vt:lpstr>Noto Sans Symbols</vt:lpstr>
      <vt:lpstr>Arial</vt:lpstr>
      <vt:lpstr>Calibri</vt:lpstr>
      <vt:lpstr>Concourse</vt:lpstr>
      <vt:lpstr>Concourse</vt:lpstr>
      <vt:lpstr>2021   Regional Fall Workshop</vt:lpstr>
      <vt:lpstr>2021-22  Regional Officer Team</vt:lpstr>
      <vt:lpstr>DECA Motto:</vt:lpstr>
      <vt:lpstr>PowerPoint Presentation</vt:lpstr>
      <vt:lpstr>PowerPoint Presentation</vt:lpstr>
      <vt:lpstr>PowerPoint Presentation</vt:lpstr>
      <vt:lpstr>PowerPoint Presentation</vt:lpstr>
      <vt:lpstr>PowerPoint Presentation</vt:lpstr>
      <vt:lpstr>Kentucky Leaders </vt:lpstr>
      <vt:lpstr>2021-2022 State Officers</vt:lpstr>
      <vt:lpstr>Follow us on Instagram!</vt:lpstr>
      <vt:lpstr>Region 1 DECA  Career Development Conference (CDC)  Registration Deadlines Registration - December 15, 2021 Projects - January 5, 2022 Competition Day @ MSU Wednesday, January 19, 2022</vt:lpstr>
      <vt:lpstr> Kentucky SCDC </vt:lpstr>
      <vt:lpstr>DECA ICDC—Atlanta, GA </vt:lpstr>
      <vt:lpstr>Make all travel requests now if possible Save the Date</vt:lpstr>
      <vt:lpstr>Attention. . .Attention. . .Attention New Guideline</vt:lpstr>
      <vt:lpstr> On-Line Registration and Testing</vt:lpstr>
      <vt:lpstr>On Line Testing  approximate dates</vt:lpstr>
      <vt:lpstr>  On Line Testing –Who will Test early??? Only test students registered in these events  All Professional Selling Events Team Decision Making Events All Integrated Marketing Campaigns   Do not allow any other areas to be tested prior to conference                (System may not block out others)  </vt:lpstr>
      <vt:lpstr>Pre-Conference Testing</vt:lpstr>
      <vt:lpstr>DECA Video Challenges &amp; OnLine Events</vt:lpstr>
      <vt:lpstr>DECA Direct  Online source with a wealth of competitive event advice and helpful hints.</vt:lpstr>
      <vt:lpstr>Outstanding Chapter Member  of the Year.</vt:lpstr>
      <vt:lpstr>Diamond in the Rough Award</vt:lpstr>
      <vt:lpstr>Membership     Campaigns               DECA.Org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Regional Fall Workshop</dc:title>
  <dc:creator>Oakes, Lisa - Division of Student Transition and Career Readiness</dc:creator>
  <cp:lastModifiedBy>Oakes, Lisa - Division of Student Transition and Career Readiness</cp:lastModifiedBy>
  <cp:revision>1</cp:revision>
  <dcterms:modified xsi:type="dcterms:W3CDTF">2021-10-28T15:08:16Z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0x01010069EF1FFF770AEA4698154A7211624754</vt:lpwstr>
  </property>
</Properties>
</file>